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0" r:id="rId2"/>
    <p:sldId id="298" r:id="rId3"/>
    <p:sldId id="256" r:id="rId4"/>
    <p:sldId id="257" r:id="rId5"/>
    <p:sldId id="258" r:id="rId6"/>
    <p:sldId id="259" r:id="rId7"/>
    <p:sldId id="309" r:id="rId8"/>
    <p:sldId id="260" r:id="rId9"/>
    <p:sldId id="261" r:id="rId10"/>
    <p:sldId id="307" r:id="rId11"/>
    <p:sldId id="262" r:id="rId12"/>
    <p:sldId id="263" r:id="rId13"/>
    <p:sldId id="264" r:id="rId14"/>
    <p:sldId id="310" r:id="rId15"/>
    <p:sldId id="265" r:id="rId16"/>
    <p:sldId id="266" r:id="rId17"/>
    <p:sldId id="308" r:id="rId18"/>
    <p:sldId id="267" r:id="rId19"/>
    <p:sldId id="268" r:id="rId20"/>
    <p:sldId id="269" r:id="rId21"/>
    <p:sldId id="270" r:id="rId22"/>
    <p:sldId id="311" r:id="rId23"/>
    <p:sldId id="271" r:id="rId24"/>
    <p:sldId id="272" r:id="rId25"/>
    <p:sldId id="273" r:id="rId26"/>
    <p:sldId id="274" r:id="rId27"/>
    <p:sldId id="275" r:id="rId28"/>
    <p:sldId id="276" r:id="rId29"/>
    <p:sldId id="300" r:id="rId30"/>
    <p:sldId id="299" r:id="rId31"/>
    <p:sldId id="278" r:id="rId32"/>
    <p:sldId id="279" r:id="rId33"/>
    <p:sldId id="280" r:id="rId34"/>
    <p:sldId id="312" r:id="rId35"/>
    <p:sldId id="324" r:id="rId36"/>
    <p:sldId id="301" r:id="rId37"/>
    <p:sldId id="302" r:id="rId38"/>
    <p:sldId id="283" r:id="rId39"/>
    <p:sldId id="284" r:id="rId40"/>
    <p:sldId id="285" r:id="rId41"/>
    <p:sldId id="314" r:id="rId42"/>
    <p:sldId id="323" r:id="rId43"/>
    <p:sldId id="303" r:id="rId44"/>
    <p:sldId id="304" r:id="rId45"/>
    <p:sldId id="288" r:id="rId46"/>
    <p:sldId id="289" r:id="rId47"/>
    <p:sldId id="290" r:id="rId48"/>
    <p:sldId id="316" r:id="rId49"/>
    <p:sldId id="322" r:id="rId50"/>
    <p:sldId id="305" r:id="rId51"/>
    <p:sldId id="306" r:id="rId52"/>
    <p:sldId id="293" r:id="rId53"/>
    <p:sldId id="294" r:id="rId54"/>
    <p:sldId id="295" r:id="rId55"/>
    <p:sldId id="318" r:id="rId56"/>
    <p:sldId id="321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34E"/>
    <a:srgbClr val="3A5925"/>
    <a:srgbClr val="43672B"/>
    <a:srgbClr val="945358"/>
    <a:srgbClr val="5A5A5A"/>
    <a:srgbClr val="203864"/>
    <a:srgbClr val="324C20"/>
    <a:srgbClr val="35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2"/>
    <p:restoredTop sz="94375"/>
  </p:normalViewPr>
  <p:slideViewPr>
    <p:cSldViewPr snapToGrid="0">
      <p:cViewPr varScale="1">
        <p:scale>
          <a:sx n="76" d="100"/>
          <a:sy n="76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2F1C4-CE23-4B17-8F24-BE6AC62B5DD2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75151AD3-56D0-4892-9CC3-0245E0F61F03}">
      <dgm:prSet phldrT="[Text]"/>
      <dgm:spPr>
        <a:solidFill>
          <a:srgbClr val="203864"/>
        </a:solidFill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副标题</a:t>
          </a:r>
          <a:r>
            <a: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</a:t>
          </a:r>
          <a:endParaRPr lang="zh-cn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51E6184-4BAA-4DDB-A10B-FABA4B4EC6AC}" type="parTrans" cxnId="{B3DE65D2-24BB-4268-AA0A-53ADA4D0C0D3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D6B5241-E3C8-447A-AED6-C9C8EC5B134E}" type="sibTrans" cxnId="{B3DE65D2-24BB-4268-AA0A-53ADA4D0C0D3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8B9AACC-6090-4E93-B112-FEF419B2C8C0}">
      <dgm:prSet phldrT="[Text]"/>
      <dgm:spPr>
        <a:solidFill>
          <a:srgbClr val="404040"/>
        </a:solidFill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副标题</a:t>
          </a:r>
          <a:r>
            <a: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endParaRPr lang="zh-cn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7E617ED-9935-4663-8F3F-C5929E3D596D}" type="parTrans" cxnId="{0839064A-C0A4-4793-98C9-AD59CECDA429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89DEA9E-C25E-4034-8501-E0959F0E50DA}" type="sibTrans" cxnId="{0839064A-C0A4-4793-98C9-AD59CECDA429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5E6BC8D-1A4E-42C8-8E2C-7EC17FC2E1D1}">
      <dgm:prSet phldrT="[Text]"/>
      <dgm:spPr>
        <a:solidFill>
          <a:srgbClr val="404040"/>
        </a:solidFill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副标题</a:t>
          </a:r>
          <a:r>
            <a: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4</a:t>
          </a:r>
          <a:endParaRPr lang="zh-cn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540C9D5-0D0F-4ED0-A8C6-5122EF89E0B8}" type="parTrans" cxnId="{B8151A82-97B0-4A6B-96BC-6914694D949A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984F889-9155-4B34-8DCE-A8EECAF129A9}" type="sibTrans" cxnId="{B8151A82-97B0-4A6B-96BC-6914694D949A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D879645-BB58-407B-A47E-D1FA7C57DE19}">
      <dgm:prSet phldrT="[Text]"/>
      <dgm:spPr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F9B7292-02E2-428F-9384-E2F91AD9145A}" type="parTrans" cxnId="{E0E559EE-F745-4296-9764-8F9C3499296E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88118AD-0CFE-47C8-B0CF-5D705BEE4271}" type="sibTrans" cxnId="{E0E559EE-F745-4296-9764-8F9C3499296E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923180A-1F5E-4EDF-B1B4-BF296491DA39}">
      <dgm:prSet phldrT="[Text]"/>
      <dgm:spPr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b="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4CF54F0-ABE1-4118-8E0E-503764491476}" type="parTrans" cxnId="{BCE5DB3A-467D-498D-996F-34F511A90A5C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AFD4255-150B-483D-854A-FCFF3E1C3818}" type="sibTrans" cxnId="{BCE5DB3A-467D-498D-996F-34F511A90A5C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9E2EDBB-FB3E-4B60-875C-23AF617F3985}">
      <dgm:prSet phldrT="[Text]"/>
      <dgm:spPr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5138E13-E922-4691-9380-87EA04CDF907}" type="parTrans" cxnId="{E4F42334-EB63-40DE-94BB-2D0F07F5D639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2A8F3F2-3EA0-4A05-ADCA-5CBAB885E305}" type="sibTrans" cxnId="{E4F42334-EB63-40DE-94BB-2D0F07F5D639}">
      <dgm:prSet/>
      <dgm:spPr/>
      <dgm:t>
        <a:bodyPr rtlCol="0"/>
        <a:lstStyle/>
        <a:p>
          <a:pPr rtl="0"/>
          <a:endParaRPr 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6F213C1-F4DE-4691-A57E-73E5830C62A0}">
      <dgm:prSet phldrT="[Text]"/>
      <dgm:spPr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98B89F5-C3C1-402E-AFAE-B8658871F808}" type="parTrans" cxnId="{105642B0-F046-49C9-AB5F-860942B8C8A9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F73F4B8-AD3E-47DF-82CE-3EF4AE2F2BB2}" type="sibTrans" cxnId="{105642B0-F046-49C9-AB5F-860942B8C8A9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C9370EA-2BB4-4E05-9FC5-7DC002C1BD67}">
      <dgm:prSet phldrT="[Text]"/>
      <dgm:spPr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b="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C1BF770-1A30-42D4-8BD7-6DD34891DE15}" type="parTrans" cxnId="{5C008DCA-9ED5-45B6-932D-AC984108307B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E4D8D9F-79DB-42F5-A290-4F46B30BC9CF}" type="sibTrans" cxnId="{5C008DCA-9ED5-45B6-932D-AC984108307B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AE3001E-CE6E-4C4D-B983-CAB535C71183}">
      <dgm:prSet phldrT="[Text]"/>
      <dgm:spPr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290ABDD-1B03-4010-AE41-0E46509DF56C}" type="parTrans" cxnId="{40069A3A-EC2D-4CA3-B92E-4AB04ADA57B5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91F297D-4282-438F-8992-7F9A58A4BF2B}" type="sibTrans" cxnId="{40069A3A-EC2D-4CA3-B92E-4AB04ADA57B5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FF92AB2-70C7-4413-9ACD-AF469A64406D}">
      <dgm:prSet phldrT="[Text]"/>
      <dgm:spPr>
        <a:ln w="25400">
          <a:solidFill>
            <a:srgbClr val="203864"/>
          </a:solidFill>
        </a:ln>
      </dgm:spPr>
      <dgm:t>
        <a:bodyPr rtlCol="0"/>
        <a:lstStyle/>
        <a:p>
          <a:pPr rtl="0"/>
          <a:endParaRPr 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78A3C5F-EA32-4C8E-8327-800A7E21A67E}" type="parTrans" cxnId="{994DE1B1-FA8C-404A-B917-6C94917F777D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8C3444C-FECB-4914-9E18-3AB87B1A724A}" type="sibTrans" cxnId="{994DE1B1-FA8C-404A-B917-6C94917F777D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3AA02AC-0420-434D-B387-FBBE92ECABBD}">
      <dgm:prSet phldrT="[Text]"/>
      <dgm:spPr>
        <a:solidFill>
          <a:srgbClr val="203864"/>
        </a:solidFill>
        <a:ln w="25400">
          <a:solidFill>
            <a:srgbClr val="203864"/>
          </a:solidFill>
        </a:ln>
      </dgm:spPr>
      <dgm:t>
        <a:bodyPr rtlCol="0"/>
        <a:lstStyle/>
        <a:p>
          <a:pPr rtl="0"/>
          <a:r>
            <a: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副标题</a:t>
          </a:r>
          <a:r>
            <a: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endParaRPr lang="zh-cn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BD0F9A2-7A29-4F38-8E8E-C49D1176EA34}" type="parTrans" cxnId="{B066FA3E-4D9B-479B-A5E9-2B087695E09D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1207FC9-3C35-4C90-8A27-85C5350A2995}" type="sibTrans" cxnId="{B066FA3E-4D9B-479B-A5E9-2B087695E09D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35EC6D0-BDE3-449A-932E-394D2C176239}">
      <dgm:prSet/>
      <dgm:spPr>
        <a:ln w="25400">
          <a:solidFill>
            <a:srgbClr val="203864">
              <a:alpha val="90000"/>
            </a:srgbClr>
          </a:solidFill>
        </a:ln>
      </dgm:spPr>
      <dgm:t>
        <a:bodyPr/>
        <a:lstStyle/>
        <a:p>
          <a:r>
            <a: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alt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BC7A8E5-F934-4E3E-A636-A12153D3ABA5}" type="parTrans" cxnId="{10F4DB16-0565-414E-9321-154013027104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B769138-E75C-4D0D-A580-CCF39F5A8967}" type="sibTrans" cxnId="{10F4DB16-0565-414E-9321-154013027104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4481098-CCB2-4DCD-96DF-E55A3B9C46FB}">
      <dgm:prSet/>
      <dgm:spPr>
        <a:ln w="25400">
          <a:solidFill>
            <a:srgbClr val="203864">
              <a:alpha val="90000"/>
            </a:srgbClr>
          </a:solidFill>
        </a:ln>
      </dgm:spPr>
      <dgm:t>
        <a:bodyPr/>
        <a:lstStyle/>
        <a:p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alt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AACE411-B22A-436F-AF8D-74ACB15F242B}" type="parTrans" cxnId="{178FAEA4-B8BB-43B9-BBB7-527D45B1AEC4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B234AC1-29A2-442C-8EB6-96B104FB86B9}" type="sibTrans" cxnId="{178FAEA4-B8BB-43B9-BBB7-527D45B1AEC4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87BED67-81A6-4D17-8D17-E76427E1E33B}" type="pres">
      <dgm:prSet presAssocID="{C032F1C4-CE23-4B17-8F24-BE6AC62B5DD2}" presName="Name0" presStyleCnt="0">
        <dgm:presLayoutVars>
          <dgm:dir/>
          <dgm:animLvl val="lvl"/>
          <dgm:resizeHandles val="exact"/>
        </dgm:presLayoutVars>
      </dgm:prSet>
      <dgm:spPr/>
    </dgm:pt>
    <dgm:pt modelId="{3B4AE95A-9591-421D-A73D-8C752F096023}" type="pres">
      <dgm:prSet presAssocID="{75151AD3-56D0-4892-9CC3-0245E0F61F03}" presName="composite" presStyleCnt="0"/>
      <dgm:spPr/>
    </dgm:pt>
    <dgm:pt modelId="{BD651282-0938-422C-9E95-11E748D01F8C}" type="pres">
      <dgm:prSet presAssocID="{75151AD3-56D0-4892-9CC3-0245E0F61F0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B31B566-F93C-4932-9C27-2AC260B106B4}" type="pres">
      <dgm:prSet presAssocID="{75151AD3-56D0-4892-9CC3-0245E0F61F03}" presName="desTx" presStyleLbl="alignAccFollowNode1" presStyleIdx="0" presStyleCnt="4" custLinFactNeighborX="-23159" custLinFactNeighborY="1010">
        <dgm:presLayoutVars>
          <dgm:bulletEnabled val="1"/>
        </dgm:presLayoutVars>
      </dgm:prSet>
      <dgm:spPr/>
    </dgm:pt>
    <dgm:pt modelId="{B63729D6-F3DB-48E7-93F1-D6F50BEF5888}" type="pres">
      <dgm:prSet presAssocID="{8D6B5241-E3C8-447A-AED6-C9C8EC5B134E}" presName="space" presStyleCnt="0"/>
      <dgm:spPr/>
    </dgm:pt>
    <dgm:pt modelId="{72AAB9C0-3B52-40E5-B9E7-00904F9DBA3A}" type="pres">
      <dgm:prSet presAssocID="{C8B9AACC-6090-4E93-B112-FEF419B2C8C0}" presName="composite" presStyleCnt="0"/>
      <dgm:spPr/>
    </dgm:pt>
    <dgm:pt modelId="{7C161E6A-A933-4F26-AC69-DB5355D2DFE6}" type="pres">
      <dgm:prSet presAssocID="{C8B9AACC-6090-4E93-B112-FEF419B2C8C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71D68AB-B350-4D5C-AB6A-ABC40C2D8986}" type="pres">
      <dgm:prSet presAssocID="{C8B9AACC-6090-4E93-B112-FEF419B2C8C0}" presName="desTx" presStyleLbl="alignAccFollowNode1" presStyleIdx="1" presStyleCnt="4">
        <dgm:presLayoutVars>
          <dgm:bulletEnabled val="1"/>
        </dgm:presLayoutVars>
      </dgm:prSet>
      <dgm:spPr/>
    </dgm:pt>
    <dgm:pt modelId="{F7B218AC-2FBD-4F6D-AFE8-3263399BC2F7}" type="pres">
      <dgm:prSet presAssocID="{189DEA9E-C25E-4034-8501-E0959F0E50DA}" presName="space" presStyleCnt="0"/>
      <dgm:spPr/>
    </dgm:pt>
    <dgm:pt modelId="{12445549-DF51-4A3E-9EDC-A74926C8BD2B}" type="pres">
      <dgm:prSet presAssocID="{43AA02AC-0420-434D-B387-FBBE92ECABBD}" presName="composite" presStyleCnt="0"/>
      <dgm:spPr/>
    </dgm:pt>
    <dgm:pt modelId="{062B6F64-520E-4E3A-B7DD-B144EA00A9AE}" type="pres">
      <dgm:prSet presAssocID="{43AA02AC-0420-434D-B387-FBBE92ECABB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0EDC72E-3364-40F3-9DEE-D401D4DF1024}" type="pres">
      <dgm:prSet presAssocID="{43AA02AC-0420-434D-B387-FBBE92ECABBD}" presName="desTx" presStyleLbl="alignAccFollowNode1" presStyleIdx="2" presStyleCnt="4">
        <dgm:presLayoutVars>
          <dgm:bulletEnabled val="1"/>
        </dgm:presLayoutVars>
      </dgm:prSet>
      <dgm:spPr/>
    </dgm:pt>
    <dgm:pt modelId="{C6108E07-1842-4B14-ABF1-467F2209C0BA}" type="pres">
      <dgm:prSet presAssocID="{A1207FC9-3C35-4C90-8A27-85C5350A2995}" presName="space" presStyleCnt="0"/>
      <dgm:spPr/>
    </dgm:pt>
    <dgm:pt modelId="{F7101213-BF46-4FD5-9C2C-E1DDF6F4C64B}" type="pres">
      <dgm:prSet presAssocID="{C5E6BC8D-1A4E-42C8-8E2C-7EC17FC2E1D1}" presName="composite" presStyleCnt="0"/>
      <dgm:spPr/>
    </dgm:pt>
    <dgm:pt modelId="{98493B2B-A905-429A-BAEF-6EBFD0668D83}" type="pres">
      <dgm:prSet presAssocID="{C5E6BC8D-1A4E-42C8-8E2C-7EC17FC2E1D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75AD089-2E66-469E-88C2-DFFE8330212E}" type="pres">
      <dgm:prSet presAssocID="{C5E6BC8D-1A4E-42C8-8E2C-7EC17FC2E1D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C1E3D06-29C9-4921-A936-D0C6BBEF0304}" type="presOf" srcId="{43AA02AC-0420-434D-B387-FBBE92ECABBD}" destId="{062B6F64-520E-4E3A-B7DD-B144EA00A9AE}" srcOrd="0" destOrd="0" presId="urn:microsoft.com/office/officeart/2005/8/layout/hList1"/>
    <dgm:cxn modelId="{10F4DB16-0565-414E-9321-154013027104}" srcId="{43AA02AC-0420-434D-B387-FBBE92ECABBD}" destId="{C35EC6D0-BDE3-449A-932E-394D2C176239}" srcOrd="0" destOrd="0" parTransId="{5BC7A8E5-F934-4E3E-A636-A12153D3ABA5}" sibTransId="{4B769138-E75C-4D0D-A580-CCF39F5A8967}"/>
    <dgm:cxn modelId="{16662A28-7695-45A7-947A-C1BB5FC4E098}" type="presOf" srcId="{A4481098-CCB2-4DCD-96DF-E55A3B9C46FB}" destId="{60EDC72E-3364-40F3-9DEE-D401D4DF1024}" srcOrd="0" destOrd="1" presId="urn:microsoft.com/office/officeart/2005/8/layout/hList1"/>
    <dgm:cxn modelId="{E4F42334-EB63-40DE-94BB-2D0F07F5D639}" srcId="{C5E6BC8D-1A4E-42C8-8E2C-7EC17FC2E1D1}" destId="{09E2EDBB-FB3E-4B60-875C-23AF617F3985}" srcOrd="0" destOrd="0" parTransId="{E5138E13-E922-4691-9380-87EA04CDF907}" sibTransId="{12A8F3F2-3EA0-4A05-ADCA-5CBAB885E305}"/>
    <dgm:cxn modelId="{4F8C6138-289F-4844-9D6B-F8511B13ED2F}" type="presOf" srcId="{75151AD3-56D0-4892-9CC3-0245E0F61F03}" destId="{BD651282-0938-422C-9E95-11E748D01F8C}" srcOrd="0" destOrd="0" presId="urn:microsoft.com/office/officeart/2005/8/layout/hList1"/>
    <dgm:cxn modelId="{40069A3A-EC2D-4CA3-B92E-4AB04ADA57B5}" srcId="{C5E6BC8D-1A4E-42C8-8E2C-7EC17FC2E1D1}" destId="{FAE3001E-CE6E-4C4D-B983-CAB535C71183}" srcOrd="1" destOrd="0" parTransId="{8290ABDD-1B03-4010-AE41-0E46509DF56C}" sibTransId="{791F297D-4282-438F-8992-7F9A58A4BF2B}"/>
    <dgm:cxn modelId="{BCE5DB3A-467D-498D-996F-34F511A90A5C}" srcId="{C8B9AACC-6090-4E93-B112-FEF419B2C8C0}" destId="{C923180A-1F5E-4EDF-B1B4-BF296491DA39}" srcOrd="0" destOrd="0" parTransId="{64CF54F0-ABE1-4118-8E0E-503764491476}" sibTransId="{EAFD4255-150B-483D-854A-FCFF3E1C3818}"/>
    <dgm:cxn modelId="{DB6C073C-8D0D-468E-A740-B7FD6B4B106D}" type="presOf" srcId="{C8B9AACC-6090-4E93-B112-FEF419B2C8C0}" destId="{7C161E6A-A933-4F26-AC69-DB5355D2DFE6}" srcOrd="0" destOrd="0" presId="urn:microsoft.com/office/officeart/2005/8/layout/hList1"/>
    <dgm:cxn modelId="{B066FA3E-4D9B-479B-A5E9-2B087695E09D}" srcId="{C032F1C4-CE23-4B17-8F24-BE6AC62B5DD2}" destId="{43AA02AC-0420-434D-B387-FBBE92ECABBD}" srcOrd="2" destOrd="0" parTransId="{EBD0F9A2-7A29-4F38-8E8E-C49D1176EA34}" sibTransId="{A1207FC9-3C35-4C90-8A27-85C5350A2995}"/>
    <dgm:cxn modelId="{0839064A-C0A4-4793-98C9-AD59CECDA429}" srcId="{C032F1C4-CE23-4B17-8F24-BE6AC62B5DD2}" destId="{C8B9AACC-6090-4E93-B112-FEF419B2C8C0}" srcOrd="1" destOrd="0" parTransId="{A7E617ED-9935-4663-8F3F-C5929E3D596D}" sibTransId="{189DEA9E-C25E-4034-8501-E0959F0E50DA}"/>
    <dgm:cxn modelId="{E8D81469-988D-45B3-B9EA-2D2573365D3C}" type="presOf" srcId="{DD879645-BB58-407B-A47E-D1FA7C57DE19}" destId="{9B31B566-F93C-4932-9C27-2AC260B106B4}" srcOrd="0" destOrd="0" presId="urn:microsoft.com/office/officeart/2005/8/layout/hList1"/>
    <dgm:cxn modelId="{B8151A82-97B0-4A6B-96BC-6914694D949A}" srcId="{C032F1C4-CE23-4B17-8F24-BE6AC62B5DD2}" destId="{C5E6BC8D-1A4E-42C8-8E2C-7EC17FC2E1D1}" srcOrd="3" destOrd="0" parTransId="{D540C9D5-0D0F-4ED0-A8C6-5122EF89E0B8}" sibTransId="{3984F889-9155-4B34-8DCE-A8EECAF129A9}"/>
    <dgm:cxn modelId="{21447794-36EF-4D5D-B30A-43DFDAD44097}" type="presOf" srcId="{09E2EDBB-FB3E-4B60-875C-23AF617F3985}" destId="{875AD089-2E66-469E-88C2-DFFE8330212E}" srcOrd="0" destOrd="0" presId="urn:microsoft.com/office/officeart/2005/8/layout/hList1"/>
    <dgm:cxn modelId="{178FAEA4-B8BB-43B9-BBB7-527D45B1AEC4}" srcId="{43AA02AC-0420-434D-B387-FBBE92ECABBD}" destId="{A4481098-CCB2-4DCD-96DF-E55A3B9C46FB}" srcOrd="1" destOrd="0" parTransId="{DAACE411-B22A-436F-AF8D-74ACB15F242B}" sibTransId="{DB234AC1-29A2-442C-8EB6-96B104FB86B9}"/>
    <dgm:cxn modelId="{A5C771A8-5982-496C-8BB1-DD6AA42FC231}" type="presOf" srcId="{C5E6BC8D-1A4E-42C8-8E2C-7EC17FC2E1D1}" destId="{98493B2B-A905-429A-BAEF-6EBFD0668D83}" srcOrd="0" destOrd="0" presId="urn:microsoft.com/office/officeart/2005/8/layout/hList1"/>
    <dgm:cxn modelId="{A9258BAA-4C0F-4C33-A891-693E997B0320}" type="presOf" srcId="{BC9370EA-2BB4-4E05-9FC5-7DC002C1BD67}" destId="{571D68AB-B350-4D5C-AB6A-ABC40C2D8986}" srcOrd="0" destOrd="1" presId="urn:microsoft.com/office/officeart/2005/8/layout/hList1"/>
    <dgm:cxn modelId="{105642B0-F046-49C9-AB5F-860942B8C8A9}" srcId="{75151AD3-56D0-4892-9CC3-0245E0F61F03}" destId="{56F213C1-F4DE-4691-A57E-73E5830C62A0}" srcOrd="1" destOrd="0" parTransId="{998B89F5-C3C1-402E-AFAE-B8658871F808}" sibTransId="{0F73F4B8-AD3E-47DF-82CE-3EF4AE2F2BB2}"/>
    <dgm:cxn modelId="{994DE1B1-FA8C-404A-B917-6C94917F777D}" srcId="{C5E6BC8D-1A4E-42C8-8E2C-7EC17FC2E1D1}" destId="{6FF92AB2-70C7-4413-9ACD-AF469A64406D}" srcOrd="2" destOrd="0" parTransId="{C78A3C5F-EA32-4C8E-8327-800A7E21A67E}" sibTransId="{28C3444C-FECB-4914-9E18-3AB87B1A724A}"/>
    <dgm:cxn modelId="{80F612BE-0883-4809-8EF3-804C9FB32027}" type="presOf" srcId="{C35EC6D0-BDE3-449A-932E-394D2C176239}" destId="{60EDC72E-3364-40F3-9DEE-D401D4DF1024}" srcOrd="0" destOrd="0" presId="urn:microsoft.com/office/officeart/2005/8/layout/hList1"/>
    <dgm:cxn modelId="{5C008DCA-9ED5-45B6-932D-AC984108307B}" srcId="{C8B9AACC-6090-4E93-B112-FEF419B2C8C0}" destId="{BC9370EA-2BB4-4E05-9FC5-7DC002C1BD67}" srcOrd="1" destOrd="0" parTransId="{EC1BF770-1A30-42D4-8BD7-6DD34891DE15}" sibTransId="{1E4D8D9F-79DB-42F5-A290-4F46B30BC9CF}"/>
    <dgm:cxn modelId="{B3DE65D2-24BB-4268-AA0A-53ADA4D0C0D3}" srcId="{C032F1C4-CE23-4B17-8F24-BE6AC62B5DD2}" destId="{75151AD3-56D0-4892-9CC3-0245E0F61F03}" srcOrd="0" destOrd="0" parTransId="{251E6184-4BAA-4DDB-A10B-FABA4B4EC6AC}" sibTransId="{8D6B5241-E3C8-447A-AED6-C9C8EC5B134E}"/>
    <dgm:cxn modelId="{DAC442DB-2E6C-4BFC-AAE9-8805700FE774}" type="presOf" srcId="{6FF92AB2-70C7-4413-9ACD-AF469A64406D}" destId="{875AD089-2E66-469E-88C2-DFFE8330212E}" srcOrd="0" destOrd="2" presId="urn:microsoft.com/office/officeart/2005/8/layout/hList1"/>
    <dgm:cxn modelId="{B230F2E5-D762-4712-BA63-FC1926CF2DEF}" type="presOf" srcId="{FAE3001E-CE6E-4C4D-B983-CAB535C71183}" destId="{875AD089-2E66-469E-88C2-DFFE8330212E}" srcOrd="0" destOrd="1" presId="urn:microsoft.com/office/officeart/2005/8/layout/hList1"/>
    <dgm:cxn modelId="{E0E559EE-F745-4296-9764-8F9C3499296E}" srcId="{75151AD3-56D0-4892-9CC3-0245E0F61F03}" destId="{DD879645-BB58-407B-A47E-D1FA7C57DE19}" srcOrd="0" destOrd="0" parTransId="{DF9B7292-02E2-428F-9384-E2F91AD9145A}" sibTransId="{888118AD-0CFE-47C8-B0CF-5D705BEE4271}"/>
    <dgm:cxn modelId="{0647B5F4-FEE2-41D2-9E58-740358B717DF}" type="presOf" srcId="{C923180A-1F5E-4EDF-B1B4-BF296491DA39}" destId="{571D68AB-B350-4D5C-AB6A-ABC40C2D8986}" srcOrd="0" destOrd="0" presId="urn:microsoft.com/office/officeart/2005/8/layout/hList1"/>
    <dgm:cxn modelId="{21E9F8F4-C8B7-40FD-863B-5D2912E7B12F}" type="presOf" srcId="{56F213C1-F4DE-4691-A57E-73E5830C62A0}" destId="{9B31B566-F93C-4932-9C27-2AC260B106B4}" srcOrd="0" destOrd="1" presId="urn:microsoft.com/office/officeart/2005/8/layout/hList1"/>
    <dgm:cxn modelId="{C55140F9-8FB7-4843-9C39-528F8955E8FA}" type="presOf" srcId="{C032F1C4-CE23-4B17-8F24-BE6AC62B5DD2}" destId="{D87BED67-81A6-4D17-8D17-E76427E1E33B}" srcOrd="0" destOrd="0" presId="urn:microsoft.com/office/officeart/2005/8/layout/hList1"/>
    <dgm:cxn modelId="{5E7078FF-97A7-4EB6-B52A-ACD4A31A25A0}" type="presParOf" srcId="{D87BED67-81A6-4D17-8D17-E76427E1E33B}" destId="{3B4AE95A-9591-421D-A73D-8C752F096023}" srcOrd="0" destOrd="0" presId="urn:microsoft.com/office/officeart/2005/8/layout/hList1"/>
    <dgm:cxn modelId="{9F59A703-76C9-443D-A26E-FAEED66106A5}" type="presParOf" srcId="{3B4AE95A-9591-421D-A73D-8C752F096023}" destId="{BD651282-0938-422C-9E95-11E748D01F8C}" srcOrd="0" destOrd="0" presId="urn:microsoft.com/office/officeart/2005/8/layout/hList1"/>
    <dgm:cxn modelId="{1F3959CC-D909-404B-BBEF-6A5BFF78C7A3}" type="presParOf" srcId="{3B4AE95A-9591-421D-A73D-8C752F096023}" destId="{9B31B566-F93C-4932-9C27-2AC260B106B4}" srcOrd="1" destOrd="0" presId="urn:microsoft.com/office/officeart/2005/8/layout/hList1"/>
    <dgm:cxn modelId="{DB58917B-E84A-474C-82AB-B3C34E669197}" type="presParOf" srcId="{D87BED67-81A6-4D17-8D17-E76427E1E33B}" destId="{B63729D6-F3DB-48E7-93F1-D6F50BEF5888}" srcOrd="1" destOrd="0" presId="urn:microsoft.com/office/officeart/2005/8/layout/hList1"/>
    <dgm:cxn modelId="{A180CD1F-411F-4C0C-8DD7-40A6C2B37183}" type="presParOf" srcId="{D87BED67-81A6-4D17-8D17-E76427E1E33B}" destId="{72AAB9C0-3B52-40E5-B9E7-00904F9DBA3A}" srcOrd="2" destOrd="0" presId="urn:microsoft.com/office/officeart/2005/8/layout/hList1"/>
    <dgm:cxn modelId="{37054B85-70F2-4FD3-8C28-C42E1266C8F8}" type="presParOf" srcId="{72AAB9C0-3B52-40E5-B9E7-00904F9DBA3A}" destId="{7C161E6A-A933-4F26-AC69-DB5355D2DFE6}" srcOrd="0" destOrd="0" presId="urn:microsoft.com/office/officeart/2005/8/layout/hList1"/>
    <dgm:cxn modelId="{FE7042FB-E3F8-4E9F-935A-070A1DB699A6}" type="presParOf" srcId="{72AAB9C0-3B52-40E5-B9E7-00904F9DBA3A}" destId="{571D68AB-B350-4D5C-AB6A-ABC40C2D8986}" srcOrd="1" destOrd="0" presId="urn:microsoft.com/office/officeart/2005/8/layout/hList1"/>
    <dgm:cxn modelId="{C05129FA-33ED-4D75-BF08-EA2D7D48B940}" type="presParOf" srcId="{D87BED67-81A6-4D17-8D17-E76427E1E33B}" destId="{F7B218AC-2FBD-4F6D-AFE8-3263399BC2F7}" srcOrd="3" destOrd="0" presId="urn:microsoft.com/office/officeart/2005/8/layout/hList1"/>
    <dgm:cxn modelId="{D93D44FF-40C2-4445-A577-63D7AEF6EEF8}" type="presParOf" srcId="{D87BED67-81A6-4D17-8D17-E76427E1E33B}" destId="{12445549-DF51-4A3E-9EDC-A74926C8BD2B}" srcOrd="4" destOrd="0" presId="urn:microsoft.com/office/officeart/2005/8/layout/hList1"/>
    <dgm:cxn modelId="{A816D53F-897D-46BF-AB9C-88C456D93615}" type="presParOf" srcId="{12445549-DF51-4A3E-9EDC-A74926C8BD2B}" destId="{062B6F64-520E-4E3A-B7DD-B144EA00A9AE}" srcOrd="0" destOrd="0" presId="urn:microsoft.com/office/officeart/2005/8/layout/hList1"/>
    <dgm:cxn modelId="{FE2F32EF-83AD-4BAA-B4DE-D2B2E739437D}" type="presParOf" srcId="{12445549-DF51-4A3E-9EDC-A74926C8BD2B}" destId="{60EDC72E-3364-40F3-9DEE-D401D4DF1024}" srcOrd="1" destOrd="0" presId="urn:microsoft.com/office/officeart/2005/8/layout/hList1"/>
    <dgm:cxn modelId="{D98BFFA1-4E9F-456C-9BC3-59345E2F1544}" type="presParOf" srcId="{D87BED67-81A6-4D17-8D17-E76427E1E33B}" destId="{C6108E07-1842-4B14-ABF1-467F2209C0BA}" srcOrd="5" destOrd="0" presId="urn:microsoft.com/office/officeart/2005/8/layout/hList1"/>
    <dgm:cxn modelId="{AAF39F93-40D7-4424-B34B-8112AE05C4D6}" type="presParOf" srcId="{D87BED67-81A6-4D17-8D17-E76427E1E33B}" destId="{F7101213-BF46-4FD5-9C2C-E1DDF6F4C64B}" srcOrd="6" destOrd="0" presId="urn:microsoft.com/office/officeart/2005/8/layout/hList1"/>
    <dgm:cxn modelId="{EDA28480-5457-4CEA-BE02-0F3D128ECD3A}" type="presParOf" srcId="{F7101213-BF46-4FD5-9C2C-E1DDF6F4C64B}" destId="{98493B2B-A905-429A-BAEF-6EBFD0668D83}" srcOrd="0" destOrd="0" presId="urn:microsoft.com/office/officeart/2005/8/layout/hList1"/>
    <dgm:cxn modelId="{7FB0305B-BE26-4F8B-8BD0-E3315A818859}" type="presParOf" srcId="{F7101213-BF46-4FD5-9C2C-E1DDF6F4C64B}" destId="{875AD089-2E66-469E-88C2-DFFE8330212E}" srcOrd="1" destOrd="0" presId="urn:microsoft.com/office/officeart/2005/8/layout/hList1"/>
  </dgm:cxnLst>
  <dgm:bg>
    <a:solidFill>
      <a:schemeClr val="lt1">
        <a:tint val="4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>
        <a:gradFill rotWithShape="0">
          <a:gsLst>
            <a:gs pos="0">
              <a:schemeClr val="accent1"/>
            </a:gs>
            <a:gs pos="100000">
              <a:srgbClr val="203864"/>
            </a:gs>
          </a:gsLst>
        </a:gradFill>
      </dgm:spPr>
      <dgm:t>
        <a:bodyPr rtlCol="0"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步骤 1 标题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/>
      <dgm:spPr/>
      <dgm:t>
        <a:bodyPr rtlCol="0"/>
        <a:lstStyle/>
        <a:p>
          <a:pPr rtl="0"/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/>
      <dgm:spPr/>
      <dgm:t>
        <a:bodyPr rtlCol="0"/>
        <a:lstStyle/>
        <a:p>
          <a:pPr rtl="0"/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203864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rtlCol="0"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步骤 2 标题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/>
      <dgm:spPr/>
      <dgm:t>
        <a:bodyPr rtlCol="0"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203864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rtlCol="0"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步骤 3 标题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203864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rtlCol="0"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步骤 4 标题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/>
      <dgm:spPr/>
      <dgm:t>
        <a:bodyPr rtlCol="0"/>
        <a:lstStyle/>
        <a:p>
          <a:pPr rtl="0"/>
          <a:r>
            <a:rPr lang="zh-cn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LinFactNeighborX="-1780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LinFactNeighborX="-1780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LinFactNeighborX="-1780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LinFactNeighborX="-1160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51282-0938-422C-9E95-11E748D01F8C}">
      <dsp:nvSpPr>
        <dsp:cNvPr id="0" name=""/>
        <dsp:cNvSpPr/>
      </dsp:nvSpPr>
      <dsp:spPr>
        <a:xfrm>
          <a:off x="4005" y="15174"/>
          <a:ext cx="2408763" cy="950400"/>
        </a:xfrm>
        <a:prstGeom prst="rect">
          <a:avLst/>
        </a:prstGeom>
        <a:solidFill>
          <a:srgbClr val="203864"/>
        </a:solidFill>
        <a:ln w="254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副标题</a:t>
          </a:r>
          <a:r>
            <a:rPr lang="en-US" altLang="zh-CN" sz="33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</a:t>
          </a:r>
          <a:endParaRPr lang="zh-cn" sz="330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005" y="15174"/>
        <a:ext cx="2408763" cy="950400"/>
      </dsp:txXfrm>
    </dsp:sp>
    <dsp:sp modelId="{9B31B566-F93C-4932-9C27-2AC260B106B4}">
      <dsp:nvSpPr>
        <dsp:cNvPr id="0" name=""/>
        <dsp:cNvSpPr/>
      </dsp:nvSpPr>
      <dsp:spPr>
        <a:xfrm>
          <a:off x="0" y="980749"/>
          <a:ext cx="2408763" cy="263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rtlCol="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sz="3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sz="3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0" y="980749"/>
        <a:ext cx="2408763" cy="2633157"/>
      </dsp:txXfrm>
    </dsp:sp>
    <dsp:sp modelId="{7C161E6A-A933-4F26-AC69-DB5355D2DFE6}">
      <dsp:nvSpPr>
        <dsp:cNvPr id="0" name=""/>
        <dsp:cNvSpPr/>
      </dsp:nvSpPr>
      <dsp:spPr>
        <a:xfrm>
          <a:off x="2749996" y="15174"/>
          <a:ext cx="2408763" cy="950400"/>
        </a:xfrm>
        <a:prstGeom prst="rect">
          <a:avLst/>
        </a:prstGeom>
        <a:solidFill>
          <a:srgbClr val="404040"/>
        </a:solidFill>
        <a:ln w="254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副标题</a:t>
          </a:r>
          <a:r>
            <a:rPr lang="en-US" altLang="zh-CN" sz="33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endParaRPr lang="zh-cn" sz="330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749996" y="15174"/>
        <a:ext cx="2408763" cy="950400"/>
      </dsp:txXfrm>
    </dsp:sp>
    <dsp:sp modelId="{571D68AB-B350-4D5C-AB6A-ABC40C2D8986}">
      <dsp:nvSpPr>
        <dsp:cNvPr id="0" name=""/>
        <dsp:cNvSpPr/>
      </dsp:nvSpPr>
      <dsp:spPr>
        <a:xfrm>
          <a:off x="2749996" y="965574"/>
          <a:ext cx="2408763" cy="263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rtlCol="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300" b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sz="3300" b="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300" b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sz="3300" b="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749996" y="965574"/>
        <a:ext cx="2408763" cy="2633157"/>
      </dsp:txXfrm>
    </dsp:sp>
    <dsp:sp modelId="{062B6F64-520E-4E3A-B7DD-B144EA00A9AE}">
      <dsp:nvSpPr>
        <dsp:cNvPr id="0" name=""/>
        <dsp:cNvSpPr/>
      </dsp:nvSpPr>
      <dsp:spPr>
        <a:xfrm>
          <a:off x="5495986" y="15174"/>
          <a:ext cx="2408763" cy="950400"/>
        </a:xfrm>
        <a:prstGeom prst="rect">
          <a:avLst/>
        </a:prstGeom>
        <a:solidFill>
          <a:srgbClr val="203864"/>
        </a:solidFill>
        <a:ln w="254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副标题</a:t>
          </a:r>
          <a:r>
            <a:rPr lang="en-US" altLang="zh-CN" sz="33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endParaRPr lang="zh-cn" sz="330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495986" y="15174"/>
        <a:ext cx="2408763" cy="950400"/>
      </dsp:txXfrm>
    </dsp:sp>
    <dsp:sp modelId="{60EDC72E-3364-40F3-9DEE-D401D4DF1024}">
      <dsp:nvSpPr>
        <dsp:cNvPr id="0" name=""/>
        <dsp:cNvSpPr/>
      </dsp:nvSpPr>
      <dsp:spPr>
        <a:xfrm>
          <a:off x="5495986" y="965574"/>
          <a:ext cx="2408763" cy="263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0386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300" b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altLang="en-US" sz="3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altLang="en-US" sz="3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495986" y="965574"/>
        <a:ext cx="2408763" cy="2633157"/>
      </dsp:txXfrm>
    </dsp:sp>
    <dsp:sp modelId="{98493B2B-A905-429A-BAEF-6EBFD0668D83}">
      <dsp:nvSpPr>
        <dsp:cNvPr id="0" name=""/>
        <dsp:cNvSpPr/>
      </dsp:nvSpPr>
      <dsp:spPr>
        <a:xfrm>
          <a:off x="8241976" y="15174"/>
          <a:ext cx="2408763" cy="950400"/>
        </a:xfrm>
        <a:prstGeom prst="rect">
          <a:avLst/>
        </a:prstGeom>
        <a:solidFill>
          <a:srgbClr val="404040"/>
        </a:solidFill>
        <a:ln w="254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副标题</a:t>
          </a:r>
          <a:r>
            <a:rPr lang="en-US" altLang="zh-CN" sz="33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4</a:t>
          </a:r>
          <a:endParaRPr lang="zh-cn" sz="330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8241976" y="15174"/>
        <a:ext cx="2408763" cy="950400"/>
      </dsp:txXfrm>
    </dsp:sp>
    <dsp:sp modelId="{875AD089-2E66-469E-88C2-DFFE8330212E}">
      <dsp:nvSpPr>
        <dsp:cNvPr id="0" name=""/>
        <dsp:cNvSpPr/>
      </dsp:nvSpPr>
      <dsp:spPr>
        <a:xfrm>
          <a:off x="8241976" y="965574"/>
          <a:ext cx="2408763" cy="263315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rtlCol="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sz="3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XXXX</a:t>
          </a:r>
          <a:endParaRPr lang="zh-cn" sz="3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3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8241976" y="965574"/>
        <a:ext cx="2408763" cy="2633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251485" y="416607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00599" y="416607"/>
        <a:ext cx="1307848" cy="1038493"/>
      </dsp:txXfrm>
    </dsp:sp>
    <dsp:sp modelId="{59179C9B-8BA4-4AC7-ACB1-A12DE00142E2}">
      <dsp:nvSpPr>
        <dsp:cNvPr id="0" name=""/>
        <dsp:cNvSpPr/>
      </dsp:nvSpPr>
      <dsp:spPr>
        <a:xfrm>
          <a:off x="1251485" y="1455101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00599" y="1455101"/>
        <a:ext cx="1307848" cy="1038493"/>
      </dsp:txXfrm>
    </dsp:sp>
    <dsp:sp modelId="{1877502C-A892-4DC0-ADA6-FA065097BB90}">
      <dsp:nvSpPr>
        <dsp:cNvPr id="0" name=""/>
        <dsp:cNvSpPr/>
      </dsp:nvSpPr>
      <dsp:spPr>
        <a:xfrm>
          <a:off x="1251485" y="2493594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00599" y="2493594"/>
        <a:ext cx="1307848" cy="1038493"/>
      </dsp:txXfrm>
    </dsp:sp>
    <dsp:sp modelId="{51F68A05-A560-4C6F-BC90-521AEF3B0907}">
      <dsp:nvSpPr>
        <dsp:cNvPr id="0" name=""/>
        <dsp:cNvSpPr/>
      </dsp:nvSpPr>
      <dsp:spPr>
        <a:xfrm>
          <a:off x="1251485" y="3532088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00599" y="3532088"/>
        <a:ext cx="1307848" cy="1038493"/>
      </dsp:txXfrm>
    </dsp:sp>
    <dsp:sp modelId="{FC7ED273-8CFD-43C2-9C05-44FADF3E0637}">
      <dsp:nvSpPr>
        <dsp:cNvPr id="0" name=""/>
        <dsp:cNvSpPr/>
      </dsp:nvSpPr>
      <dsp:spPr>
        <a:xfrm>
          <a:off x="393391" y="1417"/>
          <a:ext cx="1037974" cy="1037974"/>
        </a:xfrm>
        <a:prstGeom prst="ellipse">
          <a:avLst/>
        </a:prstGeom>
        <a:gradFill rotWithShape="0">
          <a:gsLst>
            <a:gs pos="0">
              <a:schemeClr val="accent1"/>
            </a:gs>
            <a:gs pos="100000">
              <a:srgbClr val="203864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步骤 1 标题</a:t>
          </a:r>
          <a:endParaRPr 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5399" y="153425"/>
        <a:ext cx="733958" cy="733958"/>
      </dsp:txXfrm>
    </dsp:sp>
    <dsp:sp modelId="{F660F4B9-35DB-4256-A868-A35C6DCCF6B2}">
      <dsp:nvSpPr>
        <dsp:cNvPr id="0" name=""/>
        <dsp:cNvSpPr/>
      </dsp:nvSpPr>
      <dsp:spPr>
        <a:xfrm>
          <a:off x="3846422" y="416607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95535" y="416607"/>
        <a:ext cx="1307848" cy="1038493"/>
      </dsp:txXfrm>
    </dsp:sp>
    <dsp:sp modelId="{614EBA0E-D12B-447E-B378-B0FA2DEBEA2F}">
      <dsp:nvSpPr>
        <dsp:cNvPr id="0" name=""/>
        <dsp:cNvSpPr/>
      </dsp:nvSpPr>
      <dsp:spPr>
        <a:xfrm>
          <a:off x="3846422" y="1455101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95535" y="1455101"/>
        <a:ext cx="1307848" cy="1038493"/>
      </dsp:txXfrm>
    </dsp:sp>
    <dsp:sp modelId="{68509703-D239-4E1B-8CF0-EF08079E1226}">
      <dsp:nvSpPr>
        <dsp:cNvPr id="0" name=""/>
        <dsp:cNvSpPr/>
      </dsp:nvSpPr>
      <dsp:spPr>
        <a:xfrm>
          <a:off x="3846422" y="2493594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95535" y="2493594"/>
        <a:ext cx="1307848" cy="1038493"/>
      </dsp:txXfrm>
    </dsp:sp>
    <dsp:sp modelId="{FD776C1E-557E-4553-9447-49B69EEC7907}">
      <dsp:nvSpPr>
        <dsp:cNvPr id="0" name=""/>
        <dsp:cNvSpPr/>
      </dsp:nvSpPr>
      <dsp:spPr>
        <a:xfrm>
          <a:off x="2988328" y="1417"/>
          <a:ext cx="1037974" cy="10379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203864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步骤 2 标题</a:t>
          </a:r>
          <a:endParaRPr 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40336" y="153425"/>
        <a:ext cx="733958" cy="733958"/>
      </dsp:txXfrm>
    </dsp:sp>
    <dsp:sp modelId="{AD2806AC-6A03-4F05-9F4D-F72EA0E56FBF}">
      <dsp:nvSpPr>
        <dsp:cNvPr id="0" name=""/>
        <dsp:cNvSpPr/>
      </dsp:nvSpPr>
      <dsp:spPr>
        <a:xfrm>
          <a:off x="6441358" y="416607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690472" y="416607"/>
        <a:ext cx="1307848" cy="1038493"/>
      </dsp:txXfrm>
    </dsp:sp>
    <dsp:sp modelId="{5314AADB-0AD3-4BAE-9F15-B0FE4F44C802}">
      <dsp:nvSpPr>
        <dsp:cNvPr id="0" name=""/>
        <dsp:cNvSpPr/>
      </dsp:nvSpPr>
      <dsp:spPr>
        <a:xfrm>
          <a:off x="6441358" y="1455101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690472" y="1455101"/>
        <a:ext cx="1307848" cy="1038493"/>
      </dsp:txXfrm>
    </dsp:sp>
    <dsp:sp modelId="{89E6DA6E-7A23-44BD-8A99-378091FF741D}">
      <dsp:nvSpPr>
        <dsp:cNvPr id="0" name=""/>
        <dsp:cNvSpPr/>
      </dsp:nvSpPr>
      <dsp:spPr>
        <a:xfrm>
          <a:off x="5583265" y="1417"/>
          <a:ext cx="1037974" cy="10379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203864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步骤 3 标题</a:t>
          </a:r>
          <a:endParaRPr 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35273" y="153425"/>
        <a:ext cx="733958" cy="733958"/>
      </dsp:txXfrm>
    </dsp:sp>
    <dsp:sp modelId="{402C2C77-A32C-4D99-9940-12535E1181F2}">
      <dsp:nvSpPr>
        <dsp:cNvPr id="0" name=""/>
        <dsp:cNvSpPr/>
      </dsp:nvSpPr>
      <dsp:spPr>
        <a:xfrm>
          <a:off x="9036295" y="416607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285409" y="416607"/>
        <a:ext cx="1307848" cy="1038493"/>
      </dsp:txXfrm>
    </dsp:sp>
    <dsp:sp modelId="{3086D0BF-AAD1-4310-88ED-4D81A687BD50}">
      <dsp:nvSpPr>
        <dsp:cNvPr id="0" name=""/>
        <dsp:cNvSpPr/>
      </dsp:nvSpPr>
      <dsp:spPr>
        <a:xfrm>
          <a:off x="9036295" y="1455101"/>
          <a:ext cx="1556961" cy="1038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>
              <a:latin typeface="微软雅黑" panose="020B0503020204020204" pitchFamily="34" charset="-122"/>
              <a:ea typeface="微软雅黑" panose="020B0503020204020204" pitchFamily="34" charset="-122"/>
            </a:rPr>
            <a:t>任务描述</a:t>
          </a:r>
          <a:endParaRPr lang="en-US" sz="2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285409" y="1455101"/>
        <a:ext cx="1307848" cy="1038493"/>
      </dsp:txXfrm>
    </dsp:sp>
    <dsp:sp modelId="{7453D9C8-CD6E-4AA4-8A19-7F6F667528F0}">
      <dsp:nvSpPr>
        <dsp:cNvPr id="0" name=""/>
        <dsp:cNvSpPr/>
      </dsp:nvSpPr>
      <dsp:spPr>
        <a:xfrm>
          <a:off x="8178222" y="1417"/>
          <a:ext cx="1037974" cy="10379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rgbClr val="203864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步骤 4 标题</a:t>
          </a:r>
          <a:endParaRPr 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330230" y="153425"/>
        <a:ext cx="733958" cy="73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2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2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3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3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3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9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9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8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8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5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0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0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90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0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08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09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1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91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1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14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15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1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17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1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91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8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88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60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22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2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2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92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9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9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9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89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BE89-CD5A-4DF5-92E2-05840E334FAA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C6D9-0EAC-4A43-A0E6-1F06783EE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722" y="639096"/>
            <a:ext cx="10186219" cy="348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说明：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2-22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张幻灯片依次为三个主题的</a:t>
            </a:r>
            <a:r>
              <a:rPr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的首页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中英双版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、目录、目录单页、内容页和尾页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中英双版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23-28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页为一些简要的模板，按需自取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29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页至最后为主题一的其它四个配色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可自行更改背景颜色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幻灯片中任意对象可自行修改大小位置及增删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注意：所有文字都应该使用“微软雅黑”字体！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209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五边形 2"/>
          <p:cNvSpPr/>
          <p:nvPr/>
        </p:nvSpPr>
        <p:spPr>
          <a:xfrm rot="5400000">
            <a:off x="5228844" y="-17805"/>
            <a:ext cx="1734311" cy="1769922"/>
          </a:xfrm>
          <a:prstGeom prst="homePlate">
            <a:avLst>
              <a:gd name="adj" fmla="val 27438"/>
            </a:avLst>
          </a:prstGeom>
          <a:gradFill flip="none" rotWithShape="1">
            <a:gsLst>
              <a:gs pos="63000">
                <a:srgbClr val="E4E4E4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203200" dist="38100" dir="5400000" sx="99000" sy="99000" algn="ctr" rotWithShape="0">
              <a:schemeClr val="tx1">
                <a:alpha val="3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97160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8044" y="323900"/>
            <a:ext cx="1088212" cy="1088212"/>
          </a:xfrm>
          <a:prstGeom prst="rect">
            <a:avLst/>
          </a:prstGeom>
          <a:effectLst>
            <a:outerShdw blurRad="114300" sx="102000" sy="102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grpSp>
        <p:nvGrpSpPr>
          <p:cNvPr id="65" name="组合 10"/>
          <p:cNvGrpSpPr/>
          <p:nvPr/>
        </p:nvGrpSpPr>
        <p:grpSpPr>
          <a:xfrm>
            <a:off x="2736931" y="6283708"/>
            <a:ext cx="6741286" cy="499701"/>
            <a:chOff x="5450715" y="6260558"/>
            <a:chExt cx="6741286" cy="499701"/>
          </a:xfrm>
        </p:grpSpPr>
        <p:sp>
          <p:nvSpPr>
            <p:cNvPr id="1048625" name="内容占位符 2"/>
            <p:cNvSpPr txBox="1"/>
            <p:nvPr/>
          </p:nvSpPr>
          <p:spPr>
            <a:xfrm>
              <a:off x="6172816" y="6362580"/>
              <a:ext cx="6019185" cy="3166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eiryo UI" panose="020B0604030504040204" pitchFamily="34" charset="-128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High-performance Spatial Computational Intelligence Lab @ CUG</a:t>
              </a:r>
              <a:endParaRPr lang="zh-CN" altLang="en-US" sz="1400" b="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48626" name="流程图: 联系 7"/>
            <p:cNvSpPr/>
            <p:nvPr/>
          </p:nvSpPr>
          <p:spPr>
            <a:xfrm>
              <a:off x="5450715" y="6260558"/>
              <a:ext cx="668434" cy="499701"/>
            </a:xfrm>
            <a:prstGeom prst="flowChartConnector">
              <a:avLst/>
            </a:prstGeom>
            <a:blipFill dpi="0" rotWithShape="1">
              <a:blip r:embed="rId3">
                <a:alphaModFix amt="85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27" name="文本框 6"/>
          <p:cNvSpPr txBox="1"/>
          <p:nvPr/>
        </p:nvSpPr>
        <p:spPr>
          <a:xfrm>
            <a:off x="2367357" y="2150021"/>
            <a:ext cx="745728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en-US" altLang="zh-CN" sz="36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TitleTitleTitleTitleTitleTitleTitleTitleTitleTitle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zh-CN" altLang="en-US" sz="3600" b="1" dirty="0">
              <a:solidFill>
                <a:schemeClr val="bg1"/>
              </a:solidFill>
            </a:endParaRPr>
          </a:p>
        </p:txBody>
      </p:sp>
      <p:cxnSp>
        <p:nvCxnSpPr>
          <p:cNvPr id="3145732" name="直接连接符 8"/>
          <p:cNvCxnSpPr>
            <a:cxnSpLocks/>
          </p:cNvCxnSpPr>
          <p:nvPr/>
        </p:nvCxnSpPr>
        <p:spPr>
          <a:xfrm>
            <a:off x="2239398" y="3751132"/>
            <a:ext cx="7924799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内容占位符 2"/>
          <p:cNvSpPr txBox="1"/>
          <p:nvPr/>
        </p:nvSpPr>
        <p:spPr>
          <a:xfrm>
            <a:off x="6478532" y="4125226"/>
            <a:ext cx="3218149" cy="76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8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内容占位符 3"/>
          <p:cNvSpPr txBox="1"/>
          <p:nvPr/>
        </p:nvSpPr>
        <p:spPr>
          <a:xfrm>
            <a:off x="3077609" y="4004294"/>
            <a:ext cx="7618354" cy="1888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High-Performance Spatial Computational Intelligence Lab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School of Information Engineering &amp; National Engineering Research Center of GIS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China University of Geosciences, Wuhan, China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7B977EFE-7C9B-7D45-AA87-689538524DEC}"/>
              </a:ext>
            </a:extLst>
          </p:cNvPr>
          <p:cNvSpPr txBox="1"/>
          <p:nvPr/>
        </p:nvSpPr>
        <p:spPr>
          <a:xfrm>
            <a:off x="568732" y="288740"/>
            <a:ext cx="4473052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Conference name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Province,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Country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14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五边形 2"/>
          <p:cNvSpPr/>
          <p:nvPr/>
        </p:nvSpPr>
        <p:spPr>
          <a:xfrm rot="5400000">
            <a:off x="373330" y="-14154"/>
            <a:ext cx="1378856" cy="1407168"/>
          </a:xfrm>
          <a:prstGeom prst="homePlate">
            <a:avLst>
              <a:gd name="adj" fmla="val 27438"/>
            </a:avLst>
          </a:prstGeom>
          <a:gradFill flip="none" rotWithShape="1">
            <a:gsLst>
              <a:gs pos="63000">
                <a:srgbClr val="E4E4E4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203200" dist="38100" dir="5400000" sx="99000" sy="99000" algn="ctr" rotWithShape="0">
              <a:schemeClr val="tx1">
                <a:alpha val="3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631" name="文本框 5"/>
          <p:cNvSpPr txBox="1"/>
          <p:nvPr/>
        </p:nvSpPr>
        <p:spPr>
          <a:xfrm>
            <a:off x="2407272" y="1824784"/>
            <a:ext cx="572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 </a:t>
            </a: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我是第一部分内容目录</a:t>
            </a:r>
          </a:p>
        </p:txBody>
      </p:sp>
      <p:cxnSp>
        <p:nvCxnSpPr>
          <p:cNvPr id="3145733" name="直接连接符 6"/>
          <p:cNvCxnSpPr>
            <a:cxnSpLocks/>
          </p:cNvCxnSpPr>
          <p:nvPr/>
        </p:nvCxnSpPr>
        <p:spPr>
          <a:xfrm>
            <a:off x="2484047" y="2457425"/>
            <a:ext cx="7924799" cy="0"/>
          </a:xfrm>
          <a:prstGeom prst="line">
            <a:avLst/>
          </a:prstGeom>
          <a:ln w="19050" cmpd="sng">
            <a:solidFill>
              <a:schemeClr val="bg1">
                <a:lumMod val="8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2" name="文本框 7"/>
          <p:cNvSpPr txBox="1"/>
          <p:nvPr/>
        </p:nvSpPr>
        <p:spPr>
          <a:xfrm>
            <a:off x="553390" y="327969"/>
            <a:ext cx="101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048633" name="文本框 8"/>
          <p:cNvSpPr txBox="1"/>
          <p:nvPr/>
        </p:nvSpPr>
        <p:spPr>
          <a:xfrm>
            <a:off x="2407272" y="2947710"/>
            <a:ext cx="572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  </a:t>
            </a: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我是第二部分内容目录</a:t>
            </a:r>
          </a:p>
        </p:txBody>
      </p:sp>
      <p:cxnSp>
        <p:nvCxnSpPr>
          <p:cNvPr id="3145734" name="直接连接符 9"/>
          <p:cNvCxnSpPr>
            <a:cxnSpLocks/>
          </p:cNvCxnSpPr>
          <p:nvPr/>
        </p:nvCxnSpPr>
        <p:spPr>
          <a:xfrm>
            <a:off x="2484047" y="3580351"/>
            <a:ext cx="7924799" cy="0"/>
          </a:xfrm>
          <a:prstGeom prst="line">
            <a:avLst/>
          </a:prstGeom>
          <a:ln w="19050" cmpd="sng">
            <a:solidFill>
              <a:schemeClr val="bg1">
                <a:lumMod val="8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4" name="文本框 10"/>
          <p:cNvSpPr txBox="1"/>
          <p:nvPr/>
        </p:nvSpPr>
        <p:spPr>
          <a:xfrm>
            <a:off x="2407272" y="4076132"/>
            <a:ext cx="572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  </a:t>
            </a: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我是第三部分内容目录</a:t>
            </a:r>
          </a:p>
        </p:txBody>
      </p:sp>
      <p:cxnSp>
        <p:nvCxnSpPr>
          <p:cNvPr id="3145735" name="直接连接符 11"/>
          <p:cNvCxnSpPr>
            <a:cxnSpLocks/>
          </p:cNvCxnSpPr>
          <p:nvPr/>
        </p:nvCxnSpPr>
        <p:spPr>
          <a:xfrm>
            <a:off x="2484047" y="4708773"/>
            <a:ext cx="7924799" cy="0"/>
          </a:xfrm>
          <a:prstGeom prst="line">
            <a:avLst/>
          </a:prstGeom>
          <a:ln w="19050" cmpd="sng">
            <a:solidFill>
              <a:schemeClr val="bg1">
                <a:lumMod val="8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13"/>
          <p:cNvGrpSpPr/>
          <p:nvPr/>
        </p:nvGrpSpPr>
        <p:grpSpPr>
          <a:xfrm>
            <a:off x="-853036" y="4058067"/>
            <a:ext cx="13045037" cy="3751405"/>
            <a:chOff x="-853036" y="4058067"/>
            <a:chExt cx="13045037" cy="3751405"/>
          </a:xfrm>
        </p:grpSpPr>
        <p:sp>
          <p:nvSpPr>
            <p:cNvPr id="1048635" name="内容占位符 2"/>
            <p:cNvSpPr txBox="1"/>
            <p:nvPr/>
          </p:nvSpPr>
          <p:spPr>
            <a:xfrm>
              <a:off x="6172816" y="6362580"/>
              <a:ext cx="6019185" cy="3166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eiryo UI" panose="020B0604030504040204" pitchFamily="34" charset="-128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High-performance Spatial Computational Intelligence Lab @ CUG</a:t>
              </a:r>
              <a:endParaRPr lang="zh-CN" altLang="en-US" sz="1400" b="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48636" name="流程图: 联系 30"/>
            <p:cNvSpPr/>
            <p:nvPr/>
          </p:nvSpPr>
          <p:spPr>
            <a:xfrm>
              <a:off x="-853036" y="4058067"/>
              <a:ext cx="5018133" cy="3751405"/>
            </a:xfrm>
            <a:prstGeom prst="flowChartConnector">
              <a:avLst/>
            </a:prstGeom>
            <a:blipFill dpi="0" rotWithShape="1">
              <a:blip r:embed="rId2">
                <a:alphaModFix amt="7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五边形 2"/>
          <p:cNvSpPr/>
          <p:nvPr/>
        </p:nvSpPr>
        <p:spPr>
          <a:xfrm rot="5400000">
            <a:off x="5137454" y="-215129"/>
            <a:ext cx="2070722" cy="2500980"/>
          </a:xfrm>
          <a:prstGeom prst="homePlate">
            <a:avLst>
              <a:gd name="adj" fmla="val 27438"/>
            </a:avLst>
          </a:prstGeom>
          <a:gradFill flip="none" rotWithShape="1">
            <a:gsLst>
              <a:gs pos="63000">
                <a:srgbClr val="E4E4E4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203200" dist="38100" dir="5400000" sx="99000" sy="99000" algn="ctr" rotWithShape="0">
              <a:schemeClr val="tx1">
                <a:alpha val="3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639" name="文本框 6"/>
          <p:cNvSpPr txBox="1"/>
          <p:nvPr/>
        </p:nvSpPr>
        <p:spPr>
          <a:xfrm>
            <a:off x="5236665" y="-103486"/>
            <a:ext cx="1872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125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8640" name="内容占位符 2"/>
          <p:cNvSpPr txBox="1"/>
          <p:nvPr/>
        </p:nvSpPr>
        <p:spPr>
          <a:xfrm>
            <a:off x="3079169" y="3047661"/>
            <a:ext cx="6187291" cy="76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</a:rPr>
              <a:t>标题标题标题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48641" name="流程图: 联系 30"/>
          <p:cNvSpPr/>
          <p:nvPr/>
        </p:nvSpPr>
        <p:spPr>
          <a:xfrm>
            <a:off x="-676053" y="3987176"/>
            <a:ext cx="5018133" cy="3751405"/>
          </a:xfrm>
          <a:prstGeom prst="flowChartConnector">
            <a:avLst/>
          </a:prstGeom>
          <a:blipFill dpi="0" rotWithShape="1">
            <a:blip r:embed="rId2">
              <a:alphaModFix amt="7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6172816" y="6362580"/>
            <a:ext cx="6019185" cy="316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 @ CUG</a:t>
            </a:r>
            <a:endParaRPr lang="zh-CN" altLang="en-US" sz="1400" b="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6" name="直接连接符 5"/>
          <p:cNvCxnSpPr>
            <a:cxnSpLocks/>
          </p:cNvCxnSpPr>
          <p:nvPr/>
        </p:nvCxnSpPr>
        <p:spPr>
          <a:xfrm>
            <a:off x="1262740" y="1007936"/>
            <a:ext cx="10595044" cy="0"/>
          </a:xfrm>
          <a:prstGeom prst="line">
            <a:avLst/>
          </a:prstGeom>
          <a:ln w="19050" cmpd="sng">
            <a:solidFill>
              <a:schemeClr val="bg1">
                <a:lumMod val="8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3" name="流程图: 联系 30"/>
          <p:cNvSpPr/>
          <p:nvPr/>
        </p:nvSpPr>
        <p:spPr>
          <a:xfrm>
            <a:off x="-676053" y="3987176"/>
            <a:ext cx="5018133" cy="3751405"/>
          </a:xfrm>
          <a:prstGeom prst="flowChartConnector">
            <a:avLst/>
          </a:prstGeom>
          <a:blipFill dpi="0" rotWithShape="1">
            <a:blip r:embed="rId2">
              <a:alphaModFix amt="7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44" name="流程图: 联系 1"/>
          <p:cNvSpPr/>
          <p:nvPr/>
        </p:nvSpPr>
        <p:spPr>
          <a:xfrm>
            <a:off x="464305" y="403791"/>
            <a:ext cx="566057" cy="56605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8645" name="文本框 8"/>
          <p:cNvSpPr txBox="1"/>
          <p:nvPr/>
        </p:nvSpPr>
        <p:spPr>
          <a:xfrm>
            <a:off x="1213093" y="344881"/>
            <a:ext cx="572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我是第一部分内容目录</a:t>
            </a:r>
          </a:p>
        </p:txBody>
      </p:sp>
      <p:cxnSp>
        <p:nvCxnSpPr>
          <p:cNvPr id="3145737" name="直接连接符 9"/>
          <p:cNvCxnSpPr>
            <a:cxnSpLocks/>
          </p:cNvCxnSpPr>
          <p:nvPr/>
        </p:nvCxnSpPr>
        <p:spPr>
          <a:xfrm>
            <a:off x="1262740" y="6236244"/>
            <a:ext cx="10595044" cy="0"/>
          </a:xfrm>
          <a:prstGeom prst="line">
            <a:avLst/>
          </a:prstGeom>
          <a:ln w="19050" cmpd="sng">
            <a:solidFill>
              <a:schemeClr val="bg1">
                <a:lumMod val="85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6" name="文本占位符 2"/>
          <p:cNvSpPr>
            <a:spLocks noGrp="1"/>
          </p:cNvSpPr>
          <p:nvPr/>
        </p:nvSpPr>
        <p:spPr>
          <a:xfrm>
            <a:off x="1168735" y="12980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单击此处编辑文本样式</a:t>
            </a:r>
          </a:p>
          <a:p>
            <a:pPr lvl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第二级</a:t>
            </a:r>
          </a:p>
          <a:p>
            <a:pPr lvl="2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第三级</a:t>
            </a:r>
          </a:p>
          <a:p>
            <a:pPr lvl="3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第四级</a:t>
            </a:r>
          </a:p>
          <a:p>
            <a:pPr lvl="4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第五级</a:t>
            </a:r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87BE1292-BE8B-F846-9598-38B71EE135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9599" y="185077"/>
            <a:ext cx="1134836" cy="744182"/>
          </a:xfrm>
          <a:prstGeom prst="rect">
            <a:avLst/>
          </a:prstGeom>
        </p:spPr>
      </p:pic>
      <p:sp>
        <p:nvSpPr>
          <p:cNvPr id="10" name="内容占位符 2"/>
          <p:cNvSpPr txBox="1"/>
          <p:nvPr/>
        </p:nvSpPr>
        <p:spPr>
          <a:xfrm>
            <a:off x="6172816" y="6362580"/>
            <a:ext cx="6019185" cy="316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 @ CUG</a:t>
            </a:r>
            <a:endParaRPr lang="zh-CN" altLang="en-US" sz="1400" b="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文本框 8"/>
          <p:cNvSpPr txBox="1"/>
          <p:nvPr/>
        </p:nvSpPr>
        <p:spPr>
          <a:xfrm>
            <a:off x="3744335" y="3843916"/>
            <a:ext cx="419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 谢！</a:t>
            </a:r>
          </a:p>
        </p:txBody>
      </p:sp>
      <p:sp>
        <p:nvSpPr>
          <p:cNvPr id="1048650" name="流程图: 联系 13"/>
          <p:cNvSpPr/>
          <p:nvPr/>
        </p:nvSpPr>
        <p:spPr>
          <a:xfrm>
            <a:off x="-774376" y="4058067"/>
            <a:ext cx="5018133" cy="3751405"/>
          </a:xfrm>
          <a:prstGeom prst="flowChartConnector">
            <a:avLst/>
          </a:prstGeom>
          <a:blipFill dpi="0" rotWithShape="1">
            <a:blip r:embed="rId2">
              <a:alphaModFix amt="7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5738" name="直接连接符 4"/>
          <p:cNvCxnSpPr>
            <a:cxnSpLocks/>
          </p:cNvCxnSpPr>
          <p:nvPr/>
        </p:nvCxnSpPr>
        <p:spPr>
          <a:xfrm>
            <a:off x="4636777" y="415055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1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5404" y="695635"/>
            <a:ext cx="1240694" cy="12406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10" y="3404128"/>
            <a:ext cx="2658992" cy="2658992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D28E54F-33F7-4643-A4BF-BE49DA6DF8C9}"/>
              </a:ext>
            </a:extLst>
          </p:cNvPr>
          <p:cNvSpPr txBox="1"/>
          <p:nvPr/>
        </p:nvSpPr>
        <p:spPr>
          <a:xfrm>
            <a:off x="4863484" y="533454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会议名称</a:t>
            </a:r>
            <a:endParaRPr lang="en-US" altLang="zh-CN" sz="16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YYYY.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国家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省份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城市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BE1C785-7B87-EA44-B53E-E3720F28C342}"/>
              </a:ext>
            </a:extLst>
          </p:cNvPr>
          <p:cNvSpPr txBox="1"/>
          <p:nvPr/>
        </p:nvSpPr>
        <p:spPr>
          <a:xfrm>
            <a:off x="4863484" y="1240466"/>
            <a:ext cx="6016719" cy="1456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汇报人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(</a:t>
            </a: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中国地质大学（武汉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信息工程学院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&amp; </a:t>
            </a: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国家GIS工程技术研究中心</a:t>
            </a:r>
            <a:endParaRPr lang="en-US" altLang="zh-CN" sz="14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高性能空间计算智能实验室（HPSCIL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61423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5"/>
          <p:cNvGrpSpPr/>
          <p:nvPr/>
        </p:nvGrpSpPr>
        <p:grpSpPr>
          <a:xfrm>
            <a:off x="5106089" y="3353470"/>
            <a:ext cx="3166173" cy="1872180"/>
            <a:chOff x="5588000" y="2030464"/>
            <a:chExt cx="2602175" cy="1538684"/>
          </a:xfrm>
        </p:grpSpPr>
        <p:sp>
          <p:nvSpPr>
            <p:cNvPr id="1048647" name="椭圆 6"/>
            <p:cNvSpPr/>
            <p:nvPr/>
          </p:nvSpPr>
          <p:spPr>
            <a:xfrm>
              <a:off x="6651491" y="2030464"/>
              <a:ext cx="1538684" cy="1538684"/>
            </a:xfrm>
            <a:prstGeom prst="ellipse">
              <a:avLst/>
            </a:prstGeom>
            <a:noFill/>
            <a:ln w="857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48" name="矩形 7"/>
            <p:cNvSpPr/>
            <p:nvPr/>
          </p:nvSpPr>
          <p:spPr>
            <a:xfrm>
              <a:off x="5588000" y="2394857"/>
              <a:ext cx="2351314" cy="780227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49" name="文本框 8"/>
          <p:cNvSpPr txBox="1"/>
          <p:nvPr/>
        </p:nvSpPr>
        <p:spPr>
          <a:xfrm>
            <a:off x="3644307" y="3698399"/>
            <a:ext cx="419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Thanks</a:t>
            </a:r>
            <a:endParaRPr lang="zh-CN" altLang="en-US" sz="7200" b="1" dirty="0"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8650" name="流程图: 联系 13"/>
          <p:cNvSpPr/>
          <p:nvPr/>
        </p:nvSpPr>
        <p:spPr>
          <a:xfrm>
            <a:off x="-774376" y="4058067"/>
            <a:ext cx="5018133" cy="3751405"/>
          </a:xfrm>
          <a:prstGeom prst="flowChartConnector">
            <a:avLst/>
          </a:prstGeom>
          <a:blipFill dpi="0" rotWithShape="1">
            <a:blip r:embed="rId2">
              <a:alphaModFix amt="7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5738" name="直接连接符 4"/>
          <p:cNvCxnSpPr>
            <a:cxnSpLocks/>
          </p:cNvCxnSpPr>
          <p:nvPr/>
        </p:nvCxnSpPr>
        <p:spPr>
          <a:xfrm>
            <a:off x="4636777" y="415055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1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5404" y="695635"/>
            <a:ext cx="1240694" cy="12406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14" y="3243899"/>
            <a:ext cx="2689870" cy="2689870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8FBC1970-B5EC-2E46-B22E-2344C558CBB8}"/>
              </a:ext>
            </a:extLst>
          </p:cNvPr>
          <p:cNvSpPr txBox="1"/>
          <p:nvPr/>
        </p:nvSpPr>
        <p:spPr>
          <a:xfrm>
            <a:off x="4796280" y="424063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Conference name</a:t>
            </a:r>
          </a:p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DD.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YYYY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City,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Province,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Country</a:t>
            </a:r>
            <a:endParaRPr lang="zh-CN" altLang="en-US" sz="1600" b="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A5BBE1D5-F05C-2E4F-B90D-93B3D0B90D8F}"/>
              </a:ext>
            </a:extLst>
          </p:cNvPr>
          <p:cNvSpPr txBox="1"/>
          <p:nvPr/>
        </p:nvSpPr>
        <p:spPr>
          <a:xfrm>
            <a:off x="4796280" y="1300866"/>
            <a:ext cx="7298205" cy="1573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Name (</a:t>
            </a:r>
            <a:r>
              <a:rPr lang="en-US" altLang="zh-CN" sz="1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High-Performance Spatial Computational Intelligence Lab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School of Information Engineering &amp; National Engineering Research Center of GIS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China University of Geosciences, Wuhan, China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1"/>
          <p:cNvGrpSpPr/>
          <p:nvPr/>
        </p:nvGrpSpPr>
        <p:grpSpPr>
          <a:xfrm>
            <a:off x="-6025" y="0"/>
            <a:ext cx="12251545" cy="1435261"/>
            <a:chOff x="-6025" y="0"/>
            <a:chExt cx="12251545" cy="1954833"/>
          </a:xfrm>
        </p:grpSpPr>
        <p:sp>
          <p:nvSpPr>
            <p:cNvPr id="1048653" name="Shape 28"/>
            <p:cNvSpPr/>
            <p:nvPr userDrawn="1"/>
          </p:nvSpPr>
          <p:spPr>
            <a:xfrm>
              <a:off x="2042" y="0"/>
              <a:ext cx="11452016" cy="1770587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203864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54" name="Shape 29"/>
            <p:cNvSpPr/>
            <p:nvPr userDrawn="1"/>
          </p:nvSpPr>
          <p:spPr>
            <a:xfrm>
              <a:off x="3434407" y="0"/>
              <a:ext cx="8811113" cy="1690459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346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55" name="Shape 30"/>
            <p:cNvSpPr/>
            <p:nvPr userDrawn="1"/>
          </p:nvSpPr>
          <p:spPr>
            <a:xfrm>
              <a:off x="-6025" y="3"/>
              <a:ext cx="9772154" cy="1954830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115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8656" name="Shape 31"/>
          <p:cNvSpPr/>
          <p:nvPr/>
        </p:nvSpPr>
        <p:spPr>
          <a:xfrm>
            <a:off x="4754027" y="6199046"/>
            <a:ext cx="6816259" cy="632922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57" name="Shape 32"/>
          <p:cNvSpPr/>
          <p:nvPr/>
        </p:nvSpPr>
        <p:spPr>
          <a:xfrm>
            <a:off x="7336753" y="6233083"/>
            <a:ext cx="4869942" cy="624919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203864">
              <a:alpha val="8346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58" name="Shape 33"/>
          <p:cNvSpPr/>
          <p:nvPr/>
        </p:nvSpPr>
        <p:spPr>
          <a:xfrm>
            <a:off x="10009959" y="5343805"/>
            <a:ext cx="2188669" cy="151419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115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162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4856" y="0"/>
            <a:ext cx="1219202" cy="798578"/>
          </a:xfrm>
          <a:prstGeom prst="rect">
            <a:avLst/>
          </a:prstGeom>
        </p:spPr>
      </p:pic>
      <p:sp>
        <p:nvSpPr>
          <p:cNvPr id="1048659" name="标题 1"/>
          <p:cNvSpPr txBox="1"/>
          <p:nvPr/>
        </p:nvSpPr>
        <p:spPr>
          <a:xfrm>
            <a:off x="2853937" y="1847514"/>
            <a:ext cx="6649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" altLang="zh-CN" sz="4400" b="1" kern="1200" smtClean="0">
                <a:solidFill>
                  <a:srgbClr val="2038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主题三主题三主题三主题三主题三</a:t>
            </a:r>
          </a:p>
        </p:txBody>
      </p:sp>
      <p:pic>
        <p:nvPicPr>
          <p:cNvPr id="2097163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361" y="3670659"/>
            <a:ext cx="1572024" cy="1572024"/>
          </a:xfrm>
          <a:prstGeom prst="rect">
            <a:avLst/>
          </a:prstGeom>
        </p:spPr>
      </p:pic>
      <p:cxnSp>
        <p:nvCxnSpPr>
          <p:cNvPr id="3145739" name="直接连接符 4"/>
          <p:cNvCxnSpPr>
            <a:cxnSpLocks/>
          </p:cNvCxnSpPr>
          <p:nvPr/>
        </p:nvCxnSpPr>
        <p:spPr>
          <a:xfrm>
            <a:off x="4265711" y="3341445"/>
            <a:ext cx="8544" cy="2230453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56FC927F-E2C1-F142-A656-0387FED1DA3F}"/>
              </a:ext>
            </a:extLst>
          </p:cNvPr>
          <p:cNvSpPr txBox="1"/>
          <p:nvPr/>
        </p:nvSpPr>
        <p:spPr>
          <a:xfrm>
            <a:off x="4402351" y="4157259"/>
            <a:ext cx="5200207" cy="1597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汇报人</a:t>
            </a: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(</a:t>
            </a:r>
            <a:r>
              <a:rPr lang="en-US" altLang="zh-CN" sz="140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中国地质大学（武汉</a:t>
            </a:r>
            <a:r>
              <a:rPr lang="en-US" altLang="zh-CN" sz="14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信息工程学院</a:t>
            </a:r>
            <a:r>
              <a:rPr lang="en-US" altLang="zh-CN" sz="14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&amp; </a:t>
            </a:r>
            <a:r>
              <a:rPr lang="en-US" altLang="zh-CN" sz="1400" b="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国家GIS工程技术研究中心</a:t>
            </a:r>
            <a:endParaRPr lang="en-US" altLang="zh-CN" sz="1400" b="0" dirty="0">
              <a:solidFill>
                <a:srgbClr val="20386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高性能空间计算智能实验室（HPSCIL</a:t>
            </a:r>
            <a:r>
              <a:rPr lang="en-US" altLang="zh-CN" sz="14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1AF7C7B1-801D-3D42-A913-1B7863CDA046}"/>
              </a:ext>
            </a:extLst>
          </p:cNvPr>
          <p:cNvSpPr txBox="1"/>
          <p:nvPr/>
        </p:nvSpPr>
        <p:spPr>
          <a:xfrm>
            <a:off x="4402351" y="3416501"/>
            <a:ext cx="4567550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会议名称</a:t>
            </a:r>
            <a:endParaRPr lang="en-US" altLang="zh-CN" sz="16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YYYY.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国家</a:t>
            </a: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省份</a:t>
            </a: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城市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1"/>
          <p:cNvGrpSpPr/>
          <p:nvPr/>
        </p:nvGrpSpPr>
        <p:grpSpPr>
          <a:xfrm>
            <a:off x="-6025" y="0"/>
            <a:ext cx="12251545" cy="1435261"/>
            <a:chOff x="-6025" y="0"/>
            <a:chExt cx="12251545" cy="1954833"/>
          </a:xfrm>
        </p:grpSpPr>
        <p:sp>
          <p:nvSpPr>
            <p:cNvPr id="1048653" name="Shape 28"/>
            <p:cNvSpPr/>
            <p:nvPr userDrawn="1"/>
          </p:nvSpPr>
          <p:spPr>
            <a:xfrm>
              <a:off x="2042" y="0"/>
              <a:ext cx="11452016" cy="1770587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203864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54" name="Shape 29"/>
            <p:cNvSpPr/>
            <p:nvPr userDrawn="1"/>
          </p:nvSpPr>
          <p:spPr>
            <a:xfrm>
              <a:off x="3434407" y="0"/>
              <a:ext cx="8811113" cy="1690459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346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55" name="Shape 30"/>
            <p:cNvSpPr/>
            <p:nvPr userDrawn="1"/>
          </p:nvSpPr>
          <p:spPr>
            <a:xfrm>
              <a:off x="-6025" y="3"/>
              <a:ext cx="9772154" cy="1954830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115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8656" name="Shape 31"/>
          <p:cNvSpPr/>
          <p:nvPr/>
        </p:nvSpPr>
        <p:spPr>
          <a:xfrm>
            <a:off x="4754027" y="6199046"/>
            <a:ext cx="6816259" cy="632922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57" name="Shape 32"/>
          <p:cNvSpPr/>
          <p:nvPr/>
        </p:nvSpPr>
        <p:spPr>
          <a:xfrm>
            <a:off x="7336753" y="6233083"/>
            <a:ext cx="4869942" cy="624919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203864">
              <a:alpha val="8346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58" name="Shape 33"/>
          <p:cNvSpPr/>
          <p:nvPr/>
        </p:nvSpPr>
        <p:spPr>
          <a:xfrm>
            <a:off x="10009959" y="5343805"/>
            <a:ext cx="2188669" cy="151419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115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162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4856" y="0"/>
            <a:ext cx="1219202" cy="798578"/>
          </a:xfrm>
          <a:prstGeom prst="rect">
            <a:avLst/>
          </a:prstGeom>
        </p:spPr>
      </p:pic>
      <p:sp>
        <p:nvSpPr>
          <p:cNvPr id="1048659" name="标题 1"/>
          <p:cNvSpPr txBox="1"/>
          <p:nvPr/>
        </p:nvSpPr>
        <p:spPr>
          <a:xfrm>
            <a:off x="2853937" y="1847514"/>
            <a:ext cx="6649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" altLang="zh-CN" sz="4400" b="1" kern="1200" smtClean="0">
                <a:solidFill>
                  <a:srgbClr val="2038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TitleTitleTitleTitleTitleTitleTitleTitle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3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361" y="3670659"/>
            <a:ext cx="1572024" cy="1572024"/>
          </a:xfrm>
          <a:prstGeom prst="rect">
            <a:avLst/>
          </a:prstGeom>
        </p:spPr>
      </p:pic>
      <p:cxnSp>
        <p:nvCxnSpPr>
          <p:cNvPr id="3145739" name="直接连接符 4"/>
          <p:cNvCxnSpPr>
            <a:cxnSpLocks/>
          </p:cNvCxnSpPr>
          <p:nvPr/>
        </p:nvCxnSpPr>
        <p:spPr>
          <a:xfrm>
            <a:off x="4265711" y="3341444"/>
            <a:ext cx="8544" cy="230400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BCFE8EE7-469A-0444-AB19-B7E716C721EC}"/>
              </a:ext>
            </a:extLst>
          </p:cNvPr>
          <p:cNvSpPr txBox="1"/>
          <p:nvPr/>
        </p:nvSpPr>
        <p:spPr>
          <a:xfrm>
            <a:off x="4435554" y="3341444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Conference name</a:t>
            </a:r>
          </a:p>
          <a:p>
            <a:pPr lvl="0"/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DD.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YYYY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City,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Province,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Country</a:t>
            </a:r>
            <a:endParaRPr lang="zh-CN" altLang="en-US" sz="1600" b="0" dirty="0">
              <a:solidFill>
                <a:srgbClr val="20386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14DC7122-3AE3-B44F-BB4F-2494090DCCDB}"/>
              </a:ext>
            </a:extLst>
          </p:cNvPr>
          <p:cNvSpPr txBox="1"/>
          <p:nvPr/>
        </p:nvSpPr>
        <p:spPr>
          <a:xfrm>
            <a:off x="4435554" y="4218247"/>
            <a:ext cx="7298205" cy="1573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Name (</a:t>
            </a:r>
            <a:r>
              <a:rPr lang="en-US" altLang="zh-CN" sz="1400" b="1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High-Performance Spatial Computational Intelligence Lab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School of Information Engineering &amp; National Engineering Research Center of GIS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China University of Geosciences, Wuhan, China</a:t>
            </a:r>
          </a:p>
        </p:txBody>
      </p:sp>
    </p:spTree>
    <p:extLst>
      <p:ext uri="{BB962C8B-B14F-4D97-AF65-F5344CB8AC3E}">
        <p14:creationId xmlns:p14="http://schemas.microsoft.com/office/powerpoint/2010/main" val="343879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1"/>
          <p:cNvGrpSpPr/>
          <p:nvPr/>
        </p:nvGrpSpPr>
        <p:grpSpPr>
          <a:xfrm>
            <a:off x="-6025" y="0"/>
            <a:ext cx="12251545" cy="1435261"/>
            <a:chOff x="-6025" y="0"/>
            <a:chExt cx="12251545" cy="1954833"/>
          </a:xfrm>
        </p:grpSpPr>
        <p:sp>
          <p:nvSpPr>
            <p:cNvPr id="1048662" name="Shape 28"/>
            <p:cNvSpPr/>
            <p:nvPr userDrawn="1"/>
          </p:nvSpPr>
          <p:spPr>
            <a:xfrm>
              <a:off x="2042" y="0"/>
              <a:ext cx="11452016" cy="1770587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203864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63" name="Shape 29"/>
            <p:cNvSpPr/>
            <p:nvPr userDrawn="1"/>
          </p:nvSpPr>
          <p:spPr>
            <a:xfrm>
              <a:off x="3434407" y="0"/>
              <a:ext cx="8811113" cy="1690459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346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64" name="Shape 30"/>
            <p:cNvSpPr/>
            <p:nvPr userDrawn="1"/>
          </p:nvSpPr>
          <p:spPr>
            <a:xfrm>
              <a:off x="-6025" y="3"/>
              <a:ext cx="9772154" cy="1954830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115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8665" name="Shape 31"/>
          <p:cNvSpPr/>
          <p:nvPr/>
        </p:nvSpPr>
        <p:spPr>
          <a:xfrm>
            <a:off x="4754027" y="6199046"/>
            <a:ext cx="6816259" cy="632922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66" name="Shape 32"/>
          <p:cNvSpPr/>
          <p:nvPr/>
        </p:nvSpPr>
        <p:spPr>
          <a:xfrm>
            <a:off x="7336753" y="6233083"/>
            <a:ext cx="4869942" cy="624919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203864">
              <a:alpha val="8346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67" name="Shape 33"/>
          <p:cNvSpPr/>
          <p:nvPr/>
        </p:nvSpPr>
        <p:spPr>
          <a:xfrm>
            <a:off x="10009959" y="5343805"/>
            <a:ext cx="2188669" cy="151419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115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164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4856" y="0"/>
            <a:ext cx="1219202" cy="798578"/>
          </a:xfrm>
          <a:prstGeom prst="rect">
            <a:avLst/>
          </a:prstGeom>
        </p:spPr>
      </p:pic>
      <p:cxnSp>
        <p:nvCxnSpPr>
          <p:cNvPr id="3145740" name="直接连接符 4"/>
          <p:cNvCxnSpPr>
            <a:cxnSpLocks/>
          </p:cNvCxnSpPr>
          <p:nvPr/>
        </p:nvCxnSpPr>
        <p:spPr>
          <a:xfrm>
            <a:off x="4635165" y="2310755"/>
            <a:ext cx="8544" cy="3240000"/>
          </a:xfrm>
          <a:prstGeom prst="line">
            <a:avLst/>
          </a:prstGeom>
          <a:ln w="254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8" name="文本框 15"/>
          <p:cNvSpPr txBox="1"/>
          <p:nvPr/>
        </p:nvSpPr>
        <p:spPr>
          <a:xfrm>
            <a:off x="1271751" y="3391940"/>
            <a:ext cx="283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</a:t>
            </a:r>
            <a:endParaRPr lang="zh-CN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8669" name="文本框 16"/>
          <p:cNvSpPr txBox="1"/>
          <p:nvPr/>
        </p:nvSpPr>
        <p:spPr>
          <a:xfrm>
            <a:off x="5357377" y="2591721"/>
            <a:ext cx="4477407" cy="2695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01 XXXX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02 XXXX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r>
              <a:rPr lang="en-US" altLang="zh-CN" sz="3600" b="1" baseline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XXXX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04 XXXX</a:t>
            </a:r>
            <a:endParaRPr lang="zh-CN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文本框 1"/>
          <p:cNvSpPr txBox="1"/>
          <p:nvPr/>
        </p:nvSpPr>
        <p:spPr>
          <a:xfrm>
            <a:off x="3032239" y="3804744"/>
            <a:ext cx="616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内容内容内容内容内容内容内容</a:t>
            </a:r>
          </a:p>
        </p:txBody>
      </p:sp>
      <p:grpSp>
        <p:nvGrpSpPr>
          <p:cNvPr id="77" name="组合 2"/>
          <p:cNvGrpSpPr/>
          <p:nvPr/>
        </p:nvGrpSpPr>
        <p:grpSpPr>
          <a:xfrm>
            <a:off x="5492856" y="2186151"/>
            <a:ext cx="1170708" cy="1017923"/>
            <a:chOff x="5555916" y="2186151"/>
            <a:chExt cx="1170708" cy="1017923"/>
          </a:xfrm>
        </p:grpSpPr>
        <p:sp>
          <p:nvSpPr>
            <p:cNvPr id="1048671" name="文本框 3"/>
            <p:cNvSpPr txBox="1"/>
            <p:nvPr/>
          </p:nvSpPr>
          <p:spPr>
            <a:xfrm>
              <a:off x="5644058" y="2186151"/>
              <a:ext cx="1082566" cy="89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45741" name="直接连接符 4"/>
            <p:cNvCxnSpPr>
              <a:cxnSpLocks/>
            </p:cNvCxnSpPr>
            <p:nvPr/>
          </p:nvCxnSpPr>
          <p:spPr>
            <a:xfrm>
              <a:off x="5555916" y="3204074"/>
              <a:ext cx="115200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5"/>
          <p:cNvGrpSpPr/>
          <p:nvPr/>
        </p:nvGrpSpPr>
        <p:grpSpPr>
          <a:xfrm>
            <a:off x="-6025" y="0"/>
            <a:ext cx="12251545" cy="1435261"/>
            <a:chOff x="-6025" y="0"/>
            <a:chExt cx="12251545" cy="1954833"/>
          </a:xfrm>
        </p:grpSpPr>
        <p:sp>
          <p:nvSpPr>
            <p:cNvPr id="1048672" name="Shape 28"/>
            <p:cNvSpPr/>
            <p:nvPr userDrawn="1"/>
          </p:nvSpPr>
          <p:spPr>
            <a:xfrm>
              <a:off x="2042" y="0"/>
              <a:ext cx="11452016" cy="1770587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203864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73" name="Shape 29"/>
            <p:cNvSpPr/>
            <p:nvPr userDrawn="1"/>
          </p:nvSpPr>
          <p:spPr>
            <a:xfrm>
              <a:off x="3434407" y="0"/>
              <a:ext cx="8811113" cy="1690459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346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74" name="Shape 30"/>
            <p:cNvSpPr/>
            <p:nvPr userDrawn="1"/>
          </p:nvSpPr>
          <p:spPr>
            <a:xfrm>
              <a:off x="-6025" y="3"/>
              <a:ext cx="9772154" cy="1954830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115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8675" name="Shape 31"/>
          <p:cNvSpPr/>
          <p:nvPr/>
        </p:nvSpPr>
        <p:spPr>
          <a:xfrm>
            <a:off x="4754027" y="6199046"/>
            <a:ext cx="6816259" cy="632922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76" name="Shape 32"/>
          <p:cNvSpPr/>
          <p:nvPr/>
        </p:nvSpPr>
        <p:spPr>
          <a:xfrm>
            <a:off x="7336753" y="6233083"/>
            <a:ext cx="4869942" cy="624919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203864">
              <a:alpha val="8346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77" name="Shape 33"/>
          <p:cNvSpPr/>
          <p:nvPr/>
        </p:nvSpPr>
        <p:spPr>
          <a:xfrm>
            <a:off x="10009959" y="5343805"/>
            <a:ext cx="2188669" cy="151419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115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165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4856" y="0"/>
            <a:ext cx="1219202" cy="798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标题 1"/>
          <p:cNvSpPr>
            <a:spLocks noGrp="1"/>
          </p:cNvSpPr>
          <p:nvPr>
            <p:ph type="ctrTitle"/>
          </p:nvPr>
        </p:nvSpPr>
        <p:spPr>
          <a:xfrm>
            <a:off x="1755627" y="1734739"/>
            <a:ext cx="8680739" cy="164732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主题一主题一主题一主题一主题一主题一主题一主题一</a:t>
            </a:r>
          </a:p>
        </p:txBody>
      </p:sp>
      <p:sp>
        <p:nvSpPr>
          <p:cNvPr id="1048936" name="内容占位符 2"/>
          <p:cNvSpPr txBox="1"/>
          <p:nvPr/>
        </p:nvSpPr>
        <p:spPr>
          <a:xfrm>
            <a:off x="1755627" y="486294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会议名称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国家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省份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城市</a:t>
            </a:r>
          </a:p>
        </p:txBody>
      </p:sp>
      <p:sp>
        <p:nvSpPr>
          <p:cNvPr id="1048938" name="内容占位符 3"/>
          <p:cNvSpPr txBox="1"/>
          <p:nvPr/>
        </p:nvSpPr>
        <p:spPr>
          <a:xfrm>
            <a:off x="3510967" y="3847467"/>
            <a:ext cx="5170067" cy="1763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中国地质大学（武汉）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信息工程学院 &amp; 国家GIS工程技术研究中心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高性能空间计算智能实验室（HPSCIL）</a:t>
            </a:r>
          </a:p>
        </p:txBody>
      </p:sp>
      <p:cxnSp>
        <p:nvCxnSpPr>
          <p:cNvPr id="314576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208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sp>
          <p:nvSpPr>
            <p:cNvPr id="1048940" name="TextBox 1"/>
            <p:cNvSpPr txBox="1"/>
            <p:nvPr/>
          </p:nvSpPr>
          <p:spPr>
            <a:xfrm>
              <a:off x="3253043" y="6259766"/>
              <a:ext cx="5685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High-performance Spatial Computational Intelligence Lab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@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CUG</a:t>
              </a:r>
              <a:endPara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097210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标题 1"/>
          <p:cNvSpPr txBox="1"/>
          <p:nvPr/>
        </p:nvSpPr>
        <p:spPr>
          <a:xfrm>
            <a:off x="1840202" y="141552"/>
            <a:ext cx="5630790" cy="6455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Introduce </a:t>
            </a:r>
            <a:r>
              <a:rPr lang="zh-CN" altLang="en-US" dirty="0"/>
              <a:t>引言</a:t>
            </a:r>
          </a:p>
        </p:txBody>
      </p:sp>
      <p:sp>
        <p:nvSpPr>
          <p:cNvPr id="1048679" name="等腰三角形 3"/>
          <p:cNvSpPr/>
          <p:nvPr/>
        </p:nvSpPr>
        <p:spPr bwMode="auto">
          <a:xfrm flipV="1">
            <a:off x="459276" y="0"/>
            <a:ext cx="1691355" cy="942392"/>
          </a:xfrm>
          <a:prstGeom prst="triangle">
            <a:avLst>
              <a:gd name="adj" fmla="val 49494"/>
            </a:avLst>
          </a:prstGeom>
          <a:solidFill>
            <a:srgbClr val="20386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zh-CN" altLang="en-US" dirty="0">
              <a:solidFill>
                <a:prstClr val="white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0" name="文本占位符 2"/>
          <p:cNvSpPr txBox="1"/>
          <p:nvPr/>
        </p:nvSpPr>
        <p:spPr>
          <a:xfrm>
            <a:off x="914400" y="0"/>
            <a:ext cx="832757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5170" y="103917"/>
            <a:ext cx="1219202" cy="786386"/>
          </a:xfrm>
          <a:prstGeom prst="rect">
            <a:avLst/>
          </a:prstGeom>
        </p:spPr>
      </p:pic>
      <p:sp>
        <p:nvSpPr>
          <p:cNvPr id="1048681" name="矩形 7"/>
          <p:cNvSpPr/>
          <p:nvPr/>
        </p:nvSpPr>
        <p:spPr>
          <a:xfrm>
            <a:off x="2834525" y="6439346"/>
            <a:ext cx="7184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 @ CUG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45742" name="直接连接符 8"/>
          <p:cNvCxnSpPr>
            <a:cxnSpLocks/>
          </p:cNvCxnSpPr>
          <p:nvPr/>
        </p:nvCxnSpPr>
        <p:spPr>
          <a:xfrm>
            <a:off x="2196000" y="936000"/>
            <a:ext cx="8280000" cy="0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82" name="文本占位符 2"/>
          <p:cNvSpPr>
            <a:spLocks noGrp="1"/>
          </p:cNvSpPr>
          <p:nvPr/>
        </p:nvSpPr>
        <p:spPr>
          <a:xfrm>
            <a:off x="1168735" y="12980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第五级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1"/>
          <p:cNvGrpSpPr/>
          <p:nvPr/>
        </p:nvGrpSpPr>
        <p:grpSpPr>
          <a:xfrm>
            <a:off x="-6025" y="0"/>
            <a:ext cx="12251545" cy="1435261"/>
            <a:chOff x="-6025" y="0"/>
            <a:chExt cx="12251545" cy="1954833"/>
          </a:xfrm>
        </p:grpSpPr>
        <p:sp>
          <p:nvSpPr>
            <p:cNvPr id="1048683" name="Shape 28"/>
            <p:cNvSpPr/>
            <p:nvPr userDrawn="1"/>
          </p:nvSpPr>
          <p:spPr>
            <a:xfrm>
              <a:off x="2042" y="0"/>
              <a:ext cx="11452016" cy="1770587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203864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84" name="Shape 29"/>
            <p:cNvSpPr/>
            <p:nvPr userDrawn="1"/>
          </p:nvSpPr>
          <p:spPr>
            <a:xfrm>
              <a:off x="3434407" y="0"/>
              <a:ext cx="8811113" cy="1690459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346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85" name="Shape 30"/>
            <p:cNvSpPr/>
            <p:nvPr userDrawn="1"/>
          </p:nvSpPr>
          <p:spPr>
            <a:xfrm>
              <a:off x="-6025" y="3"/>
              <a:ext cx="9772154" cy="1954830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115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8686" name="Shape 31"/>
          <p:cNvSpPr/>
          <p:nvPr/>
        </p:nvSpPr>
        <p:spPr>
          <a:xfrm>
            <a:off x="4754027" y="6199046"/>
            <a:ext cx="6816259" cy="632922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87" name="Shape 32"/>
          <p:cNvSpPr/>
          <p:nvPr/>
        </p:nvSpPr>
        <p:spPr>
          <a:xfrm>
            <a:off x="7336753" y="6233083"/>
            <a:ext cx="4869942" cy="624919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203864">
              <a:alpha val="8346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88" name="Shape 33"/>
          <p:cNvSpPr/>
          <p:nvPr/>
        </p:nvSpPr>
        <p:spPr>
          <a:xfrm>
            <a:off x="10009959" y="5343805"/>
            <a:ext cx="2188669" cy="151419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115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167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4856" y="0"/>
            <a:ext cx="1219202" cy="798578"/>
          </a:xfrm>
          <a:prstGeom prst="rect">
            <a:avLst/>
          </a:prstGeom>
        </p:spPr>
      </p:pic>
      <p:pic>
        <p:nvPicPr>
          <p:cNvPr id="2097168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078" y="1841856"/>
            <a:ext cx="1572024" cy="1572024"/>
          </a:xfrm>
          <a:prstGeom prst="rect">
            <a:avLst/>
          </a:prstGeom>
        </p:spPr>
      </p:pic>
      <p:cxnSp>
        <p:nvCxnSpPr>
          <p:cNvPr id="3145743" name="直接连接符 4"/>
          <p:cNvCxnSpPr>
            <a:cxnSpLocks/>
          </p:cNvCxnSpPr>
          <p:nvPr/>
        </p:nvCxnSpPr>
        <p:spPr>
          <a:xfrm>
            <a:off x="3813428" y="1512641"/>
            <a:ext cx="8544" cy="241200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9" name="标题 1"/>
          <p:cNvSpPr txBox="1"/>
          <p:nvPr/>
        </p:nvSpPr>
        <p:spPr>
          <a:xfrm>
            <a:off x="2403404" y="4151137"/>
            <a:ext cx="6649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" altLang="zh-CN" sz="4400" b="1" kern="1200" smtClean="0">
                <a:solidFill>
                  <a:srgbClr val="20386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3656" r="4283" b="4394"/>
          <a:stretch/>
        </p:blipFill>
        <p:spPr>
          <a:xfrm>
            <a:off x="8396457" y="3357877"/>
            <a:ext cx="2448000" cy="2448000"/>
          </a:xfrm>
          <a:prstGeom prst="rect">
            <a:avLst/>
          </a:prstGeom>
        </p:spPr>
      </p:pic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213361D5-E0A4-2F4D-8515-39CEEA9BE9D1}"/>
              </a:ext>
            </a:extLst>
          </p:cNvPr>
          <p:cNvSpPr txBox="1"/>
          <p:nvPr/>
        </p:nvSpPr>
        <p:spPr>
          <a:xfrm>
            <a:off x="3948502" y="2353100"/>
            <a:ext cx="5200207" cy="1597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汇报人</a:t>
            </a: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(</a:t>
            </a:r>
            <a:r>
              <a:rPr lang="en-US" altLang="zh-CN" sz="140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中国地质大学（武汉</a:t>
            </a:r>
            <a:r>
              <a:rPr lang="en-US" altLang="zh-CN" sz="14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信息工程学院</a:t>
            </a:r>
            <a:r>
              <a:rPr lang="en-US" altLang="zh-CN" sz="14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&amp; </a:t>
            </a:r>
            <a:r>
              <a:rPr lang="en-US" altLang="zh-CN" sz="1400" b="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国家GIS工程技术研究中心</a:t>
            </a:r>
            <a:endParaRPr lang="en-US" altLang="zh-CN" sz="1400" b="0" dirty="0">
              <a:solidFill>
                <a:srgbClr val="20386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0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高性能空间计算智能实验室（HPSCIL</a:t>
            </a:r>
            <a:r>
              <a:rPr lang="en-US" altLang="zh-CN" sz="14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3407F246-7497-B44B-8892-6D62FAF70391}"/>
              </a:ext>
            </a:extLst>
          </p:cNvPr>
          <p:cNvSpPr txBox="1"/>
          <p:nvPr/>
        </p:nvSpPr>
        <p:spPr>
          <a:xfrm>
            <a:off x="3948502" y="1612342"/>
            <a:ext cx="4567550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会议名称</a:t>
            </a:r>
            <a:endParaRPr lang="en-US" altLang="zh-CN" sz="16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YYYY.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国家</a:t>
            </a: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省份</a:t>
            </a:r>
            <a:r>
              <a:rPr lang="en-US" altLang="zh-CN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城市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1"/>
          <p:cNvGrpSpPr/>
          <p:nvPr/>
        </p:nvGrpSpPr>
        <p:grpSpPr>
          <a:xfrm>
            <a:off x="-6025" y="0"/>
            <a:ext cx="12251545" cy="1435261"/>
            <a:chOff x="-6025" y="0"/>
            <a:chExt cx="12251545" cy="1954833"/>
          </a:xfrm>
        </p:grpSpPr>
        <p:sp>
          <p:nvSpPr>
            <p:cNvPr id="1048683" name="Shape 28"/>
            <p:cNvSpPr/>
            <p:nvPr userDrawn="1"/>
          </p:nvSpPr>
          <p:spPr>
            <a:xfrm>
              <a:off x="2042" y="0"/>
              <a:ext cx="11452016" cy="1770587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203864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84" name="Shape 29"/>
            <p:cNvSpPr/>
            <p:nvPr userDrawn="1"/>
          </p:nvSpPr>
          <p:spPr>
            <a:xfrm>
              <a:off x="3434407" y="0"/>
              <a:ext cx="8811113" cy="1690459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346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85" name="Shape 30"/>
            <p:cNvSpPr/>
            <p:nvPr userDrawn="1"/>
          </p:nvSpPr>
          <p:spPr>
            <a:xfrm>
              <a:off x="-6025" y="3"/>
              <a:ext cx="9772154" cy="1954830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115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8686" name="Shape 31"/>
          <p:cNvSpPr/>
          <p:nvPr/>
        </p:nvSpPr>
        <p:spPr>
          <a:xfrm>
            <a:off x="4754027" y="6199046"/>
            <a:ext cx="6816259" cy="632922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87" name="Shape 32"/>
          <p:cNvSpPr/>
          <p:nvPr/>
        </p:nvSpPr>
        <p:spPr>
          <a:xfrm>
            <a:off x="7336753" y="6233083"/>
            <a:ext cx="4869942" cy="624919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203864">
              <a:alpha val="8346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88" name="Shape 33"/>
          <p:cNvSpPr/>
          <p:nvPr/>
        </p:nvSpPr>
        <p:spPr>
          <a:xfrm>
            <a:off x="10009959" y="5343805"/>
            <a:ext cx="2188669" cy="1514197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115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167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4856" y="0"/>
            <a:ext cx="1219202" cy="798578"/>
          </a:xfrm>
          <a:prstGeom prst="rect">
            <a:avLst/>
          </a:prstGeom>
        </p:spPr>
      </p:pic>
      <p:pic>
        <p:nvPicPr>
          <p:cNvPr id="2097168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1549" y="1871352"/>
            <a:ext cx="1572024" cy="1572024"/>
          </a:xfrm>
          <a:prstGeom prst="rect">
            <a:avLst/>
          </a:prstGeom>
        </p:spPr>
      </p:pic>
      <p:cxnSp>
        <p:nvCxnSpPr>
          <p:cNvPr id="3145743" name="直接连接符 4"/>
          <p:cNvCxnSpPr>
            <a:cxnSpLocks/>
          </p:cNvCxnSpPr>
          <p:nvPr/>
        </p:nvCxnSpPr>
        <p:spPr>
          <a:xfrm>
            <a:off x="4078899" y="1542137"/>
            <a:ext cx="8544" cy="241200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9" name="标题 1"/>
          <p:cNvSpPr txBox="1"/>
          <p:nvPr/>
        </p:nvSpPr>
        <p:spPr>
          <a:xfrm>
            <a:off x="2649640" y="4099305"/>
            <a:ext cx="6649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" altLang="zh-CN" sz="4400" b="1" kern="1200" smtClean="0">
                <a:solidFill>
                  <a:srgbClr val="20386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3656" r="4283" b="4394"/>
          <a:stretch/>
        </p:blipFill>
        <p:spPr>
          <a:xfrm>
            <a:off x="8716171" y="3580540"/>
            <a:ext cx="2448000" cy="2448000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73528ED4-17CE-9B4D-A67B-D68E0808AFC9}"/>
              </a:ext>
            </a:extLst>
          </p:cNvPr>
          <p:cNvSpPr txBox="1"/>
          <p:nvPr/>
        </p:nvSpPr>
        <p:spPr>
          <a:xfrm>
            <a:off x="4155853" y="1580429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Conference name</a:t>
            </a:r>
          </a:p>
          <a:p>
            <a:pPr lvl="0"/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DD.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YYYY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City,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Province,</a:t>
            </a:r>
            <a:r>
              <a:rPr lang="zh-CN" altLang="en-US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Country</a:t>
            </a:r>
            <a:endParaRPr lang="zh-CN" altLang="en-US" sz="1600" b="0" dirty="0">
              <a:solidFill>
                <a:srgbClr val="20386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B3489A33-7CAF-2149-BD1C-8910B740BB4D}"/>
              </a:ext>
            </a:extLst>
          </p:cNvPr>
          <p:cNvSpPr txBox="1"/>
          <p:nvPr/>
        </p:nvSpPr>
        <p:spPr>
          <a:xfrm>
            <a:off x="4155853" y="2457232"/>
            <a:ext cx="7298205" cy="1573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Name (</a:t>
            </a:r>
            <a:r>
              <a:rPr lang="en-US" altLang="zh-CN" sz="1400" b="1" dirty="0" err="1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High-Performance Spatial Computational Intelligence Lab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School of Information Engineering &amp; National Engineering Research Center of GIS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China University of Geosciences, Wuhan, China</a:t>
            </a:r>
          </a:p>
        </p:txBody>
      </p:sp>
    </p:spTree>
    <p:extLst>
      <p:ext uri="{BB962C8B-B14F-4D97-AF65-F5344CB8AC3E}">
        <p14:creationId xmlns:p14="http://schemas.microsoft.com/office/powerpoint/2010/main" val="384278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692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44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93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694" name="内容占位符 2"/>
          <p:cNvSpPr txBox="1"/>
          <p:nvPr/>
        </p:nvSpPr>
        <p:spPr>
          <a:xfrm>
            <a:off x="221658" y="185490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97169" name="图片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7426" y="122076"/>
            <a:ext cx="1219202" cy="798578"/>
          </a:xfrm>
          <a:prstGeom prst="rect">
            <a:avLst/>
          </a:prstGeom>
        </p:spPr>
      </p:pic>
      <p:sp>
        <p:nvSpPr>
          <p:cNvPr id="1048695" name="Freeform 5"/>
          <p:cNvSpPr/>
          <p:nvPr/>
        </p:nvSpPr>
        <p:spPr bwMode="auto">
          <a:xfrm>
            <a:off x="3639552" y="1631680"/>
            <a:ext cx="769860" cy="437053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8696" name="Freeform 5"/>
          <p:cNvSpPr/>
          <p:nvPr/>
        </p:nvSpPr>
        <p:spPr bwMode="auto">
          <a:xfrm>
            <a:off x="1278200" y="2863465"/>
            <a:ext cx="2080736" cy="18760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03864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8697" name="TextBox 2"/>
          <p:cNvSpPr txBox="1"/>
          <p:nvPr/>
        </p:nvSpPr>
        <p:spPr>
          <a:xfrm>
            <a:off x="1611915" y="3578816"/>
            <a:ext cx="1277700" cy="431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主标题</a:t>
            </a:r>
          </a:p>
        </p:txBody>
      </p:sp>
      <p:sp>
        <p:nvSpPr>
          <p:cNvPr id="1048698" name="圆角矩形 8"/>
          <p:cNvSpPr/>
          <p:nvPr/>
        </p:nvSpPr>
        <p:spPr>
          <a:xfrm>
            <a:off x="4631587" y="1517987"/>
            <a:ext cx="6297975" cy="850333"/>
          </a:xfrm>
          <a:prstGeom prst="roundRect">
            <a:avLst>
              <a:gd name="adj" fmla="val 20638"/>
            </a:avLst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8699" name="圆角矩形 9"/>
          <p:cNvSpPr/>
          <p:nvPr/>
        </p:nvSpPr>
        <p:spPr>
          <a:xfrm>
            <a:off x="4631586" y="2723929"/>
            <a:ext cx="6297975" cy="854887"/>
          </a:xfrm>
          <a:prstGeom prst="roundRect">
            <a:avLst>
              <a:gd name="adj" fmla="val 25274"/>
            </a:avLst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8700" name="圆角矩形 10"/>
          <p:cNvSpPr/>
          <p:nvPr/>
        </p:nvSpPr>
        <p:spPr>
          <a:xfrm>
            <a:off x="4631586" y="4082931"/>
            <a:ext cx="6297975" cy="913806"/>
          </a:xfrm>
          <a:prstGeom prst="roundRect">
            <a:avLst>
              <a:gd name="adj" fmla="val 25274"/>
            </a:avLst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8701" name="圆角矩形 11"/>
          <p:cNvSpPr/>
          <p:nvPr/>
        </p:nvSpPr>
        <p:spPr>
          <a:xfrm>
            <a:off x="4631586" y="5304668"/>
            <a:ext cx="6297975" cy="805071"/>
          </a:xfrm>
          <a:prstGeom prst="roundRect">
            <a:avLst>
              <a:gd name="adj" fmla="val 26820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8702" name="TextBox 8"/>
          <p:cNvSpPr txBox="1"/>
          <p:nvPr/>
        </p:nvSpPr>
        <p:spPr>
          <a:xfrm>
            <a:off x="5205145" y="1774389"/>
            <a:ext cx="5150856" cy="337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XXXX</a:t>
            </a:r>
          </a:p>
        </p:txBody>
      </p:sp>
      <p:sp>
        <p:nvSpPr>
          <p:cNvPr id="1048703" name="TextBox 9"/>
          <p:cNvSpPr txBox="1"/>
          <p:nvPr/>
        </p:nvSpPr>
        <p:spPr>
          <a:xfrm>
            <a:off x="5205145" y="2983665"/>
            <a:ext cx="5019510" cy="337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XXXX</a:t>
            </a:r>
          </a:p>
        </p:txBody>
      </p:sp>
      <p:sp>
        <p:nvSpPr>
          <p:cNvPr id="1048704" name="TextBox 10"/>
          <p:cNvSpPr txBox="1"/>
          <p:nvPr/>
        </p:nvSpPr>
        <p:spPr>
          <a:xfrm>
            <a:off x="5205145" y="4388895"/>
            <a:ext cx="5077699" cy="337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XXXX</a:t>
            </a:r>
            <a:endParaRPr lang="en-US" altLang="zh-CN" sz="18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8705" name="TextBox 13"/>
          <p:cNvSpPr txBox="1"/>
          <p:nvPr/>
        </p:nvSpPr>
        <p:spPr>
          <a:xfrm>
            <a:off x="5205145" y="5556264"/>
            <a:ext cx="5187435" cy="337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XXXX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706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45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07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708" name="内容占位符 2"/>
          <p:cNvSpPr txBox="1"/>
          <p:nvPr/>
        </p:nvSpPr>
        <p:spPr>
          <a:xfrm>
            <a:off x="221658" y="185490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97170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7426" y="122076"/>
            <a:ext cx="1219202" cy="798578"/>
          </a:xfrm>
          <a:prstGeom prst="rect">
            <a:avLst/>
          </a:prstGeom>
        </p:spPr>
      </p:pic>
      <p:graphicFrame>
        <p:nvGraphicFramePr>
          <p:cNvPr id="4194304" name="内容占位符 2" descr="水平项目符号列表显示相互毗邻排列的 3 个组，项目符号置于每组下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138284"/>
              </p:ext>
            </p:extLst>
          </p:nvPr>
        </p:nvGraphicFramePr>
        <p:xfrm>
          <a:off x="795132" y="2796208"/>
          <a:ext cx="10654746" cy="361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6" name="组合 9"/>
          <p:cNvGrpSpPr/>
          <p:nvPr/>
        </p:nvGrpSpPr>
        <p:grpSpPr>
          <a:xfrm>
            <a:off x="3521766" y="1348259"/>
            <a:ext cx="5201478" cy="1036800"/>
            <a:chOff x="3704189" y="39564"/>
            <a:chExt cx="3246367" cy="1036800"/>
          </a:xfrm>
        </p:grpSpPr>
        <p:sp>
          <p:nvSpPr>
            <p:cNvPr id="1048709" name="矩形 10"/>
            <p:cNvSpPr/>
            <p:nvPr/>
          </p:nvSpPr>
          <p:spPr>
            <a:xfrm>
              <a:off x="3704189" y="39564"/>
              <a:ext cx="3246367" cy="1036800"/>
            </a:xfrm>
            <a:prstGeom prst="rect">
              <a:avLst/>
            </a:prstGeom>
            <a:solidFill>
              <a:srgbClr val="203864"/>
            </a:solidFill>
            <a:ln w="25400">
              <a:solidFill>
                <a:srgbClr val="20386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710" name="文本框 11"/>
            <p:cNvSpPr txBox="1"/>
            <p:nvPr/>
          </p:nvSpPr>
          <p:spPr>
            <a:xfrm>
              <a:off x="3704189" y="39564"/>
              <a:ext cx="3246367" cy="1036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146304" rIns="256032" bIns="146304" numCol="1" spcCol="1270" rtlCol="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kern="1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主标题</a:t>
              </a:r>
              <a:endParaRPr lang="zh-cn" sz="3600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711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46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12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713" name="内容占位符 2"/>
          <p:cNvSpPr txBox="1"/>
          <p:nvPr/>
        </p:nvSpPr>
        <p:spPr>
          <a:xfrm>
            <a:off x="221658" y="185490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97171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7426" y="122076"/>
            <a:ext cx="1219202" cy="798578"/>
          </a:xfrm>
          <a:prstGeom prst="rect">
            <a:avLst/>
          </a:prstGeom>
        </p:spPr>
      </p:pic>
      <p:sp>
        <p:nvSpPr>
          <p:cNvPr id="1048714" name="矩形 8"/>
          <p:cNvSpPr/>
          <p:nvPr/>
        </p:nvSpPr>
        <p:spPr>
          <a:xfrm flipV="1">
            <a:off x="-1" y="3664328"/>
            <a:ext cx="12207633" cy="498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grpSp>
        <p:nvGrpSpPr>
          <p:cNvPr id="89" name="组 6"/>
          <p:cNvGrpSpPr/>
          <p:nvPr/>
        </p:nvGrpSpPr>
        <p:grpSpPr>
          <a:xfrm>
            <a:off x="815045" y="1496032"/>
            <a:ext cx="2708838" cy="2218174"/>
            <a:chOff x="919303" y="1335286"/>
            <a:chExt cx="2604580" cy="2378920"/>
          </a:xfrm>
        </p:grpSpPr>
        <p:sp>
          <p:nvSpPr>
            <p:cNvPr id="1048715" name="椭圆 10"/>
            <p:cNvSpPr/>
            <p:nvPr/>
          </p:nvSpPr>
          <p:spPr>
            <a:xfrm>
              <a:off x="1309942" y="3492533"/>
              <a:ext cx="221673" cy="221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bg1"/>
                </a:solidFill>
              </a:endParaRPr>
            </a:p>
          </p:txBody>
        </p:sp>
        <p:grpSp>
          <p:nvGrpSpPr>
            <p:cNvPr id="90" name="组 3"/>
            <p:cNvGrpSpPr/>
            <p:nvPr/>
          </p:nvGrpSpPr>
          <p:grpSpPr>
            <a:xfrm>
              <a:off x="919303" y="1335286"/>
              <a:ext cx="2604580" cy="1815145"/>
              <a:chOff x="919303" y="1335286"/>
              <a:chExt cx="2604580" cy="1815145"/>
            </a:xfrm>
          </p:grpSpPr>
          <p:sp>
            <p:nvSpPr>
              <p:cNvPr id="1048716" name="任意形状 37"/>
              <p:cNvSpPr/>
              <p:nvPr/>
            </p:nvSpPr>
            <p:spPr>
              <a:xfrm flipV="1">
                <a:off x="919303" y="1335286"/>
                <a:ext cx="2604580" cy="1815145"/>
              </a:xfrm>
              <a:custGeom>
                <a:avLst/>
                <a:gdLst>
                  <a:gd name="connsiteX0" fmla="*/ 0 w 1953435"/>
                  <a:gd name="connsiteY0" fmla="*/ 1361359 h 1361359"/>
                  <a:gd name="connsiteX1" fmla="*/ 1953435 w 1953435"/>
                  <a:gd name="connsiteY1" fmla="*/ 1361359 h 1361359"/>
                  <a:gd name="connsiteX2" fmla="*/ 1953435 w 1953435"/>
                  <a:gd name="connsiteY2" fmla="*/ 145918 h 1361359"/>
                  <a:gd name="connsiteX3" fmla="*/ 472409 w 1953435"/>
                  <a:gd name="connsiteY3" fmla="*/ 145918 h 1361359"/>
                  <a:gd name="connsiteX4" fmla="*/ 376106 w 1953435"/>
                  <a:gd name="connsiteY4" fmla="*/ 0 h 1361359"/>
                  <a:gd name="connsiteX5" fmla="*/ 279802 w 1953435"/>
                  <a:gd name="connsiteY5" fmla="*/ 145918 h 1361359"/>
                  <a:gd name="connsiteX6" fmla="*/ 0 w 1953435"/>
                  <a:gd name="connsiteY6" fmla="*/ 145918 h 13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435" h="1361359">
                    <a:moveTo>
                      <a:pt x="0" y="1361359"/>
                    </a:moveTo>
                    <a:lnTo>
                      <a:pt x="1953435" y="1361359"/>
                    </a:lnTo>
                    <a:lnTo>
                      <a:pt x="1953435" y="145918"/>
                    </a:lnTo>
                    <a:lnTo>
                      <a:pt x="472409" y="145918"/>
                    </a:lnTo>
                    <a:lnTo>
                      <a:pt x="376106" y="0"/>
                    </a:lnTo>
                    <a:lnTo>
                      <a:pt x="279802" y="145918"/>
                    </a:lnTo>
                    <a:lnTo>
                      <a:pt x="0" y="14591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8717" name="文本框 8"/>
              <p:cNvSpPr txBox="1"/>
              <p:nvPr/>
            </p:nvSpPr>
            <p:spPr>
              <a:xfrm>
                <a:off x="1031383" y="1829147"/>
                <a:ext cx="2408275" cy="35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85">
                  <a:lnSpc>
                    <a:spcPct val="13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正文描述</a:t>
                </a:r>
              </a:p>
            </p:txBody>
          </p:sp>
          <p:sp>
            <p:nvSpPr>
              <p:cNvPr id="1048718" name="矩形 15"/>
              <p:cNvSpPr/>
              <p:nvPr/>
            </p:nvSpPr>
            <p:spPr>
              <a:xfrm>
                <a:off x="1031383" y="1467497"/>
                <a:ext cx="1934255" cy="397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67" b="1" dirty="0">
                    <a:solidFill>
                      <a:schemeClr val="bg1"/>
                    </a:solidFill>
                    <a:latin typeface="Century Gothic"/>
                    <a:ea typeface="微软雅黑" charset="0"/>
                  </a:rPr>
                  <a:t>点击此处添加标题</a:t>
                </a:r>
              </a:p>
            </p:txBody>
          </p:sp>
        </p:grpSp>
        <p:cxnSp>
          <p:nvCxnSpPr>
            <p:cNvPr id="3145747" name="直线连接符 8"/>
            <p:cNvCxnSpPr>
              <a:cxnSpLocks/>
              <a:stCxn id="1048716" idx="4"/>
              <a:endCxn id="1048715" idx="0"/>
            </p:cNvCxnSpPr>
            <p:nvPr/>
          </p:nvCxnSpPr>
          <p:spPr>
            <a:xfrm>
              <a:off x="1420778" y="3150431"/>
              <a:ext cx="1" cy="34210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 7"/>
          <p:cNvGrpSpPr/>
          <p:nvPr/>
        </p:nvGrpSpPr>
        <p:grpSpPr>
          <a:xfrm>
            <a:off x="3378870" y="3653781"/>
            <a:ext cx="2708838" cy="2225092"/>
            <a:chOff x="3483128" y="3492533"/>
            <a:chExt cx="2604580" cy="2386340"/>
          </a:xfrm>
        </p:grpSpPr>
        <p:sp>
          <p:nvSpPr>
            <p:cNvPr id="1048719" name="椭圆 17"/>
            <p:cNvSpPr/>
            <p:nvPr/>
          </p:nvSpPr>
          <p:spPr>
            <a:xfrm>
              <a:off x="3869698" y="3492533"/>
              <a:ext cx="221673" cy="22167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1048720" name="任意形状 40"/>
            <p:cNvSpPr/>
            <p:nvPr/>
          </p:nvSpPr>
          <p:spPr>
            <a:xfrm>
              <a:off x="3483128" y="4063728"/>
              <a:ext cx="2604580" cy="1815145"/>
            </a:xfrm>
            <a:custGeom>
              <a:avLst/>
              <a:gdLst>
                <a:gd name="connsiteX0" fmla="*/ 0 w 1953435"/>
                <a:gd name="connsiteY0" fmla="*/ 1361359 h 1361359"/>
                <a:gd name="connsiteX1" fmla="*/ 1953435 w 1953435"/>
                <a:gd name="connsiteY1" fmla="*/ 1361359 h 1361359"/>
                <a:gd name="connsiteX2" fmla="*/ 1953435 w 1953435"/>
                <a:gd name="connsiteY2" fmla="*/ 145918 h 1361359"/>
                <a:gd name="connsiteX3" fmla="*/ 472409 w 1953435"/>
                <a:gd name="connsiteY3" fmla="*/ 145918 h 1361359"/>
                <a:gd name="connsiteX4" fmla="*/ 376106 w 1953435"/>
                <a:gd name="connsiteY4" fmla="*/ 0 h 1361359"/>
                <a:gd name="connsiteX5" fmla="*/ 279802 w 1953435"/>
                <a:gd name="connsiteY5" fmla="*/ 145918 h 1361359"/>
                <a:gd name="connsiteX6" fmla="*/ 0 w 1953435"/>
                <a:gd name="connsiteY6" fmla="*/ 145918 h 136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435" h="1361359">
                  <a:moveTo>
                    <a:pt x="0" y="1361359"/>
                  </a:moveTo>
                  <a:lnTo>
                    <a:pt x="1953435" y="1361359"/>
                  </a:lnTo>
                  <a:lnTo>
                    <a:pt x="1953435" y="145918"/>
                  </a:lnTo>
                  <a:lnTo>
                    <a:pt x="472409" y="145918"/>
                  </a:lnTo>
                  <a:lnTo>
                    <a:pt x="376106" y="0"/>
                  </a:lnTo>
                  <a:lnTo>
                    <a:pt x="279802" y="145918"/>
                  </a:lnTo>
                  <a:lnTo>
                    <a:pt x="0" y="14591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1048721" name="文本框 8"/>
            <p:cNvSpPr txBox="1"/>
            <p:nvPr/>
          </p:nvSpPr>
          <p:spPr>
            <a:xfrm>
              <a:off x="3570189" y="4862573"/>
              <a:ext cx="2408275" cy="61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1048722" name="矩形 20"/>
            <p:cNvSpPr/>
            <p:nvPr/>
          </p:nvSpPr>
          <p:spPr>
            <a:xfrm>
              <a:off x="3570188" y="4500923"/>
              <a:ext cx="1934255" cy="3977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7" b="1" dirty="0">
                  <a:solidFill>
                    <a:schemeClr val="bg1"/>
                  </a:solidFill>
                  <a:latin typeface="Century Gothic"/>
                  <a:ea typeface="微软雅黑" charset="0"/>
                </a:rPr>
                <a:t>点击此处添加标题</a:t>
              </a:r>
            </a:p>
          </p:txBody>
        </p:sp>
        <p:cxnSp>
          <p:nvCxnSpPr>
            <p:cNvPr id="3145748" name="直线连接符 74"/>
            <p:cNvCxnSpPr>
              <a:cxnSpLocks/>
              <a:stCxn id="1048719" idx="4"/>
              <a:endCxn id="1048720" idx="4"/>
            </p:cNvCxnSpPr>
            <p:nvPr/>
          </p:nvCxnSpPr>
          <p:spPr>
            <a:xfrm>
              <a:off x="3980535" y="3714206"/>
              <a:ext cx="4068" cy="34952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 5"/>
          <p:cNvGrpSpPr/>
          <p:nvPr/>
        </p:nvGrpSpPr>
        <p:grpSpPr>
          <a:xfrm>
            <a:off x="5928913" y="1496032"/>
            <a:ext cx="2708838" cy="2218174"/>
            <a:chOff x="6033171" y="1335286"/>
            <a:chExt cx="2604580" cy="2378920"/>
          </a:xfrm>
        </p:grpSpPr>
        <p:sp>
          <p:nvSpPr>
            <p:cNvPr id="1048723" name="椭圆 23"/>
            <p:cNvSpPr/>
            <p:nvPr/>
          </p:nvSpPr>
          <p:spPr>
            <a:xfrm>
              <a:off x="6429454" y="3492533"/>
              <a:ext cx="221673" cy="221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bg1"/>
                </a:solidFill>
              </a:endParaRPr>
            </a:p>
          </p:txBody>
        </p:sp>
        <p:grpSp>
          <p:nvGrpSpPr>
            <p:cNvPr id="93" name="组 4"/>
            <p:cNvGrpSpPr/>
            <p:nvPr/>
          </p:nvGrpSpPr>
          <p:grpSpPr>
            <a:xfrm>
              <a:off x="6033171" y="1335286"/>
              <a:ext cx="2604580" cy="1815145"/>
              <a:chOff x="6033171" y="1335286"/>
              <a:chExt cx="2604580" cy="1815145"/>
            </a:xfrm>
          </p:grpSpPr>
          <p:sp>
            <p:nvSpPr>
              <p:cNvPr id="1048724" name="任意形状 39"/>
              <p:cNvSpPr/>
              <p:nvPr/>
            </p:nvSpPr>
            <p:spPr>
              <a:xfrm flipV="1">
                <a:off x="6033171" y="1335286"/>
                <a:ext cx="2604580" cy="1815145"/>
              </a:xfrm>
              <a:custGeom>
                <a:avLst/>
                <a:gdLst>
                  <a:gd name="connsiteX0" fmla="*/ 0 w 1953435"/>
                  <a:gd name="connsiteY0" fmla="*/ 1361359 h 1361359"/>
                  <a:gd name="connsiteX1" fmla="*/ 1953435 w 1953435"/>
                  <a:gd name="connsiteY1" fmla="*/ 1361359 h 1361359"/>
                  <a:gd name="connsiteX2" fmla="*/ 1953435 w 1953435"/>
                  <a:gd name="connsiteY2" fmla="*/ 145918 h 1361359"/>
                  <a:gd name="connsiteX3" fmla="*/ 472409 w 1953435"/>
                  <a:gd name="connsiteY3" fmla="*/ 145918 h 1361359"/>
                  <a:gd name="connsiteX4" fmla="*/ 376106 w 1953435"/>
                  <a:gd name="connsiteY4" fmla="*/ 0 h 1361359"/>
                  <a:gd name="connsiteX5" fmla="*/ 279802 w 1953435"/>
                  <a:gd name="connsiteY5" fmla="*/ 145918 h 1361359"/>
                  <a:gd name="connsiteX6" fmla="*/ 0 w 1953435"/>
                  <a:gd name="connsiteY6" fmla="*/ 145918 h 13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435" h="1361359">
                    <a:moveTo>
                      <a:pt x="0" y="1361359"/>
                    </a:moveTo>
                    <a:lnTo>
                      <a:pt x="1953435" y="1361359"/>
                    </a:lnTo>
                    <a:lnTo>
                      <a:pt x="1953435" y="145918"/>
                    </a:lnTo>
                    <a:lnTo>
                      <a:pt x="472409" y="145918"/>
                    </a:lnTo>
                    <a:lnTo>
                      <a:pt x="376106" y="0"/>
                    </a:lnTo>
                    <a:lnTo>
                      <a:pt x="279802" y="145918"/>
                    </a:lnTo>
                    <a:lnTo>
                      <a:pt x="0" y="1459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8725" name="文本框 8"/>
              <p:cNvSpPr txBox="1"/>
              <p:nvPr/>
            </p:nvSpPr>
            <p:spPr>
              <a:xfrm>
                <a:off x="6100051" y="1829147"/>
                <a:ext cx="2408275" cy="615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85">
                  <a:lnSpc>
                    <a:spcPct val="130000"/>
                  </a:lnSpc>
                </a:pPr>
                <a:r>
                  <a:rPr lang="zh-CN" altLang="en-US" sz="1333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1048726" name="矩形 28"/>
              <p:cNvSpPr/>
              <p:nvPr/>
            </p:nvSpPr>
            <p:spPr>
              <a:xfrm>
                <a:off x="6100051" y="1467497"/>
                <a:ext cx="1934256" cy="397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67" b="1" dirty="0">
                    <a:solidFill>
                      <a:schemeClr val="bg1"/>
                    </a:solidFill>
                    <a:latin typeface="Century Gothic"/>
                    <a:ea typeface="微软雅黑" charset="0"/>
                  </a:rPr>
                  <a:t>点击此处添加标题</a:t>
                </a:r>
              </a:p>
            </p:txBody>
          </p:sp>
        </p:grpSp>
        <p:cxnSp>
          <p:nvCxnSpPr>
            <p:cNvPr id="3145749" name="直线连接符 75"/>
            <p:cNvCxnSpPr>
              <a:cxnSpLocks/>
              <a:stCxn id="1048724" idx="4"/>
              <a:endCxn id="1048723" idx="0"/>
            </p:cNvCxnSpPr>
            <p:nvPr/>
          </p:nvCxnSpPr>
          <p:spPr>
            <a:xfrm>
              <a:off x="6534645" y="3150431"/>
              <a:ext cx="5645" cy="342101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 9"/>
          <p:cNvGrpSpPr/>
          <p:nvPr/>
        </p:nvGrpSpPr>
        <p:grpSpPr>
          <a:xfrm>
            <a:off x="8499625" y="3656941"/>
            <a:ext cx="2708838" cy="2268706"/>
            <a:chOff x="8603883" y="3492533"/>
            <a:chExt cx="2604580" cy="2433114"/>
          </a:xfrm>
        </p:grpSpPr>
        <p:sp>
          <p:nvSpPr>
            <p:cNvPr id="1048727" name="椭圆 30"/>
            <p:cNvSpPr/>
            <p:nvPr/>
          </p:nvSpPr>
          <p:spPr>
            <a:xfrm>
              <a:off x="8989210" y="3492533"/>
              <a:ext cx="221673" cy="2216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1048728" name="任意形状 44"/>
            <p:cNvSpPr/>
            <p:nvPr/>
          </p:nvSpPr>
          <p:spPr>
            <a:xfrm>
              <a:off x="8603883" y="4110502"/>
              <a:ext cx="2604580" cy="1815145"/>
            </a:xfrm>
            <a:custGeom>
              <a:avLst/>
              <a:gdLst>
                <a:gd name="connsiteX0" fmla="*/ 0 w 1953435"/>
                <a:gd name="connsiteY0" fmla="*/ 1361359 h 1361359"/>
                <a:gd name="connsiteX1" fmla="*/ 1953435 w 1953435"/>
                <a:gd name="connsiteY1" fmla="*/ 1361359 h 1361359"/>
                <a:gd name="connsiteX2" fmla="*/ 1953435 w 1953435"/>
                <a:gd name="connsiteY2" fmla="*/ 145918 h 1361359"/>
                <a:gd name="connsiteX3" fmla="*/ 472409 w 1953435"/>
                <a:gd name="connsiteY3" fmla="*/ 145918 h 1361359"/>
                <a:gd name="connsiteX4" fmla="*/ 376106 w 1953435"/>
                <a:gd name="connsiteY4" fmla="*/ 0 h 1361359"/>
                <a:gd name="connsiteX5" fmla="*/ 279802 w 1953435"/>
                <a:gd name="connsiteY5" fmla="*/ 145918 h 1361359"/>
                <a:gd name="connsiteX6" fmla="*/ 0 w 1953435"/>
                <a:gd name="connsiteY6" fmla="*/ 145918 h 136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435" h="1361359">
                  <a:moveTo>
                    <a:pt x="0" y="1361359"/>
                  </a:moveTo>
                  <a:lnTo>
                    <a:pt x="1953435" y="1361359"/>
                  </a:lnTo>
                  <a:lnTo>
                    <a:pt x="1953435" y="145918"/>
                  </a:lnTo>
                  <a:lnTo>
                    <a:pt x="472409" y="145918"/>
                  </a:lnTo>
                  <a:lnTo>
                    <a:pt x="376106" y="0"/>
                  </a:lnTo>
                  <a:lnTo>
                    <a:pt x="279802" y="145918"/>
                  </a:lnTo>
                  <a:lnTo>
                    <a:pt x="0" y="1459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1048729" name="文本框 8"/>
            <p:cNvSpPr txBox="1"/>
            <p:nvPr/>
          </p:nvSpPr>
          <p:spPr>
            <a:xfrm>
              <a:off x="8709555" y="4862573"/>
              <a:ext cx="2408275" cy="61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1048730" name="矩形 33"/>
            <p:cNvSpPr/>
            <p:nvPr/>
          </p:nvSpPr>
          <p:spPr>
            <a:xfrm>
              <a:off x="8709555" y="4500923"/>
              <a:ext cx="1934255" cy="3977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7" b="1" dirty="0">
                  <a:solidFill>
                    <a:schemeClr val="bg1"/>
                  </a:solidFill>
                  <a:latin typeface="Century Gothic"/>
                  <a:ea typeface="微软雅黑" charset="0"/>
                </a:rPr>
                <a:t>点击此处添加标题</a:t>
              </a:r>
            </a:p>
          </p:txBody>
        </p:sp>
        <p:cxnSp>
          <p:nvCxnSpPr>
            <p:cNvPr id="3145750" name="直线连接符 76"/>
            <p:cNvCxnSpPr>
              <a:cxnSpLocks/>
              <a:stCxn id="1048728" idx="4"/>
              <a:endCxn id="1048727" idx="4"/>
            </p:cNvCxnSpPr>
            <p:nvPr/>
          </p:nvCxnSpPr>
          <p:spPr>
            <a:xfrm flipH="1" flipV="1">
              <a:off x="9100047" y="3714205"/>
              <a:ext cx="5311" cy="396296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31" name="矩形 35"/>
          <p:cNvSpPr/>
          <p:nvPr/>
        </p:nvSpPr>
        <p:spPr>
          <a:xfrm>
            <a:off x="1527590" y="3163235"/>
            <a:ext cx="217932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7" b="1" dirty="0">
                <a:latin typeface="Century Gothic"/>
                <a:ea typeface="微软雅黑" charset="0"/>
              </a:rPr>
              <a:t>点击此处添加标题</a:t>
            </a:r>
          </a:p>
        </p:txBody>
      </p:sp>
      <p:sp>
        <p:nvSpPr>
          <p:cNvPr id="1048732" name="矩形 36"/>
          <p:cNvSpPr/>
          <p:nvPr/>
        </p:nvSpPr>
        <p:spPr>
          <a:xfrm>
            <a:off x="4081703" y="3163235"/>
            <a:ext cx="217932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7" b="1" dirty="0">
                <a:latin typeface="Century Gothic"/>
                <a:ea typeface="微软雅黑" charset="0"/>
              </a:rPr>
              <a:t>点击此处添加标题</a:t>
            </a:r>
          </a:p>
        </p:txBody>
      </p:sp>
      <p:sp>
        <p:nvSpPr>
          <p:cNvPr id="1048733" name="矩形 37"/>
          <p:cNvSpPr/>
          <p:nvPr/>
        </p:nvSpPr>
        <p:spPr>
          <a:xfrm>
            <a:off x="6672441" y="3158639"/>
            <a:ext cx="217932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7" b="1" dirty="0">
                <a:latin typeface="Century Gothic"/>
                <a:ea typeface="微软雅黑" charset="0"/>
              </a:rPr>
              <a:t>点击此处添加标题</a:t>
            </a:r>
          </a:p>
        </p:txBody>
      </p:sp>
      <p:sp>
        <p:nvSpPr>
          <p:cNvPr id="1048734" name="矩形 38"/>
          <p:cNvSpPr/>
          <p:nvPr/>
        </p:nvSpPr>
        <p:spPr>
          <a:xfrm>
            <a:off x="9181521" y="3188646"/>
            <a:ext cx="217932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67" b="1" dirty="0">
                <a:latin typeface="Century Gothic"/>
                <a:ea typeface="微软雅黑" charset="0"/>
              </a:rPr>
              <a:t>点击此处添加标题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735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51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36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737" name="内容占位符 2"/>
          <p:cNvSpPr txBox="1"/>
          <p:nvPr/>
        </p:nvSpPr>
        <p:spPr>
          <a:xfrm>
            <a:off x="221658" y="185490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97172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7426" y="122076"/>
            <a:ext cx="1219202" cy="798578"/>
          </a:xfrm>
          <a:prstGeom prst="rect">
            <a:avLst/>
          </a:prstGeom>
        </p:spPr>
      </p:pic>
      <p:grpSp>
        <p:nvGrpSpPr>
          <p:cNvPr id="97" name="组合 8"/>
          <p:cNvGrpSpPr/>
          <p:nvPr/>
        </p:nvGrpSpPr>
        <p:grpSpPr>
          <a:xfrm>
            <a:off x="1077686" y="1372869"/>
            <a:ext cx="10113817" cy="5077203"/>
            <a:chOff x="969819" y="1192754"/>
            <a:chExt cx="10113817" cy="5077203"/>
          </a:xfrm>
        </p:grpSpPr>
        <p:grpSp>
          <p:nvGrpSpPr>
            <p:cNvPr id="98" name="组合 9"/>
            <p:cNvGrpSpPr/>
            <p:nvPr/>
          </p:nvGrpSpPr>
          <p:grpSpPr>
            <a:xfrm>
              <a:off x="969819" y="4232195"/>
              <a:ext cx="3983378" cy="2037762"/>
              <a:chOff x="1251485" y="1455101"/>
              <a:chExt cx="1556961" cy="1038493"/>
            </a:xfrm>
          </p:grpSpPr>
          <p:sp>
            <p:nvSpPr>
              <p:cNvPr id="1048738" name="矩形 32"/>
              <p:cNvSpPr/>
              <p:nvPr/>
            </p:nvSpPr>
            <p:spPr>
              <a:xfrm>
                <a:off x="1251485" y="1455101"/>
                <a:ext cx="1556961" cy="1038493"/>
              </a:xfrm>
              <a:prstGeom prst="rect">
                <a:avLst/>
              </a:prstGeom>
              <a:solidFill>
                <a:srgbClr val="203864">
                  <a:alpha val="90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48739" name="文本框 33"/>
              <p:cNvSpPr txBox="1"/>
              <p:nvPr/>
            </p:nvSpPr>
            <p:spPr>
              <a:xfrm>
                <a:off x="1378706" y="1455101"/>
                <a:ext cx="1307848" cy="10384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56464" rIns="156464" bIns="156464" numCol="1" spcCol="1270" rtlCol="0" anchor="ctr" anchorCtr="0">
                <a:noAutofit/>
              </a:bodyPr>
              <a:lstStyle/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zh-cn" sz="2200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描述</a:t>
                </a:r>
                <a:endParaRPr lang="en-US" sz="2200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99" name="组合 10"/>
            <p:cNvGrpSpPr/>
            <p:nvPr/>
          </p:nvGrpSpPr>
          <p:grpSpPr>
            <a:xfrm>
              <a:off x="7185421" y="4232195"/>
              <a:ext cx="3898212" cy="2037762"/>
              <a:chOff x="1251485" y="1455101"/>
              <a:chExt cx="1556962" cy="1038493"/>
            </a:xfrm>
          </p:grpSpPr>
          <p:sp>
            <p:nvSpPr>
              <p:cNvPr id="1048740" name="矩形 30"/>
              <p:cNvSpPr/>
              <p:nvPr/>
            </p:nvSpPr>
            <p:spPr>
              <a:xfrm>
                <a:off x="1251485" y="1455101"/>
                <a:ext cx="1556961" cy="103849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9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48741" name="文本框 31"/>
              <p:cNvSpPr txBox="1"/>
              <p:nvPr/>
            </p:nvSpPr>
            <p:spPr>
              <a:xfrm>
                <a:off x="1500599" y="1455101"/>
                <a:ext cx="1307848" cy="10384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56464" rIns="156464" bIns="156464" numCol="1" spcCol="1270" rtlCol="0" anchor="ctr" anchorCtr="0">
                <a:noAutofit/>
              </a:bodyPr>
              <a:lstStyle/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zh-cn" sz="2200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描述</a:t>
                </a:r>
                <a:endParaRPr lang="en-US" sz="2200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00" name="组合 11"/>
            <p:cNvGrpSpPr/>
            <p:nvPr/>
          </p:nvGrpSpPr>
          <p:grpSpPr>
            <a:xfrm>
              <a:off x="7185421" y="1192754"/>
              <a:ext cx="3898215" cy="2205052"/>
              <a:chOff x="1251485" y="1455101"/>
              <a:chExt cx="1556962" cy="1038493"/>
            </a:xfrm>
          </p:grpSpPr>
          <p:sp>
            <p:nvSpPr>
              <p:cNvPr id="1048742" name="矩形 28"/>
              <p:cNvSpPr/>
              <p:nvPr/>
            </p:nvSpPr>
            <p:spPr>
              <a:xfrm>
                <a:off x="1251485" y="1455101"/>
                <a:ext cx="1556961" cy="1038493"/>
              </a:xfrm>
              <a:prstGeom prst="rect">
                <a:avLst/>
              </a:prstGeom>
              <a:solidFill>
                <a:srgbClr val="404040">
                  <a:alpha val="90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48743" name="文本框 29"/>
              <p:cNvSpPr txBox="1"/>
              <p:nvPr/>
            </p:nvSpPr>
            <p:spPr>
              <a:xfrm>
                <a:off x="1500599" y="1455101"/>
                <a:ext cx="1307848" cy="10384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56464" rIns="156464" bIns="156464" numCol="1" spcCol="1270" rtlCol="0" anchor="ctr" anchorCtr="0">
                <a:noAutofit/>
              </a:bodyPr>
              <a:lstStyle/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zh-cn" sz="2200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描述</a:t>
                </a:r>
                <a:endParaRPr lang="en-US" altLang="zh-CN" sz="2200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endParaRPr 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endParaRPr lang="en-US" sz="2200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endParaRPr lang="en-US" sz="2200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01" name="组合 12"/>
            <p:cNvGrpSpPr/>
            <p:nvPr/>
          </p:nvGrpSpPr>
          <p:grpSpPr>
            <a:xfrm>
              <a:off x="969819" y="1192755"/>
              <a:ext cx="3983379" cy="2208388"/>
              <a:chOff x="1251485" y="1455101"/>
              <a:chExt cx="1556961" cy="1040064"/>
            </a:xfrm>
          </p:grpSpPr>
          <p:sp>
            <p:nvSpPr>
              <p:cNvPr id="1048744" name="矩形 26"/>
              <p:cNvSpPr/>
              <p:nvPr/>
            </p:nvSpPr>
            <p:spPr>
              <a:xfrm>
                <a:off x="1251485" y="1455101"/>
                <a:ext cx="1556961" cy="1038493"/>
              </a:xfrm>
              <a:prstGeom prst="rect">
                <a:avLst/>
              </a:prstGeom>
              <a:solidFill>
                <a:schemeClr val="accent1">
                  <a:alpha val="9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48745" name="文本框 27"/>
              <p:cNvSpPr txBox="1"/>
              <p:nvPr/>
            </p:nvSpPr>
            <p:spPr>
              <a:xfrm>
                <a:off x="1378705" y="1456672"/>
                <a:ext cx="1307848" cy="10384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56464" rIns="156464" bIns="156464" numCol="1" spcCol="1270" rtlCol="0" anchor="ctr" anchorCtr="0">
                <a:noAutofit/>
              </a:bodyPr>
              <a:lstStyle/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zh-cn" sz="2200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描述</a:t>
                </a:r>
                <a:endParaRPr lang="en-US" altLang="zh-CN" sz="2200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200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x</a:t>
                </a:r>
                <a:r>
                  <a:rPr lang="en-US" sz="2200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xxx</a:t>
                </a:r>
                <a:endParaRPr 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200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x</a:t>
                </a:r>
                <a:r>
                  <a:rPr lang="en-US" sz="2200" kern="1200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xxx</a:t>
                </a:r>
                <a:endParaRPr lang="en-US" sz="2200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0" indent="-342900" algn="l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xxxx</a:t>
                </a:r>
                <a:endParaRPr lang="en-US" sz="2200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02" name="组合 13"/>
            <p:cNvGrpSpPr/>
            <p:nvPr/>
          </p:nvGrpSpPr>
          <p:grpSpPr>
            <a:xfrm>
              <a:off x="4532476" y="2197984"/>
              <a:ext cx="3073670" cy="3066743"/>
              <a:chOff x="4366221" y="2045584"/>
              <a:chExt cx="3129080" cy="3149862"/>
            </a:xfrm>
          </p:grpSpPr>
          <p:grpSp>
            <p:nvGrpSpPr>
              <p:cNvPr id="103" name="组合 14"/>
              <p:cNvGrpSpPr/>
              <p:nvPr/>
            </p:nvGrpSpPr>
            <p:grpSpPr>
              <a:xfrm>
                <a:off x="4366221" y="2045584"/>
                <a:ext cx="1462341" cy="1483123"/>
                <a:chOff x="1460798" y="272482"/>
                <a:chExt cx="2069911" cy="2069911"/>
              </a:xfrm>
            </p:grpSpPr>
            <p:sp>
              <p:nvSpPr>
                <p:cNvPr id="1048746" name="饼形 24"/>
                <p:cNvSpPr/>
                <p:nvPr/>
              </p:nvSpPr>
              <p:spPr>
                <a:xfrm>
                  <a:off x="1460798" y="272482"/>
                  <a:ext cx="2069911" cy="2069911"/>
                </a:xfrm>
                <a:prstGeom prst="pieWedg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48747" name="饼形 4"/>
                <p:cNvSpPr txBox="1"/>
                <p:nvPr/>
              </p:nvSpPr>
              <p:spPr>
                <a:xfrm>
                  <a:off x="2067061" y="878745"/>
                  <a:ext cx="1463648" cy="146364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34696" tIns="234696" rIns="234696" bIns="234696" numCol="1" spcCol="1270" anchor="ctr" anchorCtr="0">
                  <a:noAutofit/>
                </a:bodyPr>
                <a:lstStyle/>
                <a:p>
                  <a:pPr lvl="0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3300" b="1" kern="1200" dirty="0"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1</a:t>
                  </a:r>
                  <a:endParaRPr lang="zh-CN" altLang="en-US" sz="33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04" name="组合 15"/>
              <p:cNvGrpSpPr/>
              <p:nvPr/>
            </p:nvGrpSpPr>
            <p:grpSpPr>
              <a:xfrm>
                <a:off x="6032960" y="2045584"/>
                <a:ext cx="1462341" cy="1483123"/>
                <a:chOff x="3626317" y="272482"/>
                <a:chExt cx="2069911" cy="2069911"/>
              </a:xfrm>
            </p:grpSpPr>
            <p:sp>
              <p:nvSpPr>
                <p:cNvPr id="1048748" name="饼形 22"/>
                <p:cNvSpPr/>
                <p:nvPr/>
              </p:nvSpPr>
              <p:spPr>
                <a:xfrm rot="5400000">
                  <a:off x="3626317" y="272482"/>
                  <a:ext cx="2069911" cy="2069911"/>
                </a:xfrm>
                <a:prstGeom prst="pieWedge">
                  <a:avLst/>
                </a:prstGeom>
                <a:solidFill>
                  <a:srgbClr val="40404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48749" name="饼形 6"/>
                <p:cNvSpPr txBox="1"/>
                <p:nvPr/>
              </p:nvSpPr>
              <p:spPr>
                <a:xfrm>
                  <a:off x="3626317" y="878745"/>
                  <a:ext cx="1463648" cy="146364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34696" tIns="234696" rIns="234696" bIns="234696" numCol="1" spcCol="1270" anchor="ctr" anchorCtr="0">
                  <a:noAutofit/>
                </a:bodyPr>
                <a:lstStyle/>
                <a:p>
                  <a:pPr lvl="0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3300" b="1" dirty="0"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2</a:t>
                  </a:r>
                  <a:endParaRPr lang="zh-CN" altLang="en-US" sz="33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05" name="组合 16"/>
              <p:cNvGrpSpPr/>
              <p:nvPr/>
            </p:nvGrpSpPr>
            <p:grpSpPr>
              <a:xfrm>
                <a:off x="6032960" y="3712323"/>
                <a:ext cx="1462341" cy="1483123"/>
                <a:chOff x="3626317" y="2438001"/>
                <a:chExt cx="2069911" cy="2069911"/>
              </a:xfrm>
            </p:grpSpPr>
            <p:sp>
              <p:nvSpPr>
                <p:cNvPr id="1048750" name="饼形 20"/>
                <p:cNvSpPr/>
                <p:nvPr/>
              </p:nvSpPr>
              <p:spPr>
                <a:xfrm rot="10800000">
                  <a:off x="3626317" y="2438001"/>
                  <a:ext cx="2069911" cy="2069911"/>
                </a:xfrm>
                <a:prstGeom prst="pieWedg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48751" name="饼形 8"/>
                <p:cNvSpPr txBox="1"/>
                <p:nvPr/>
              </p:nvSpPr>
              <p:spPr>
                <a:xfrm rot="21600000">
                  <a:off x="3626317" y="2438001"/>
                  <a:ext cx="1463648" cy="146364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34696" tIns="234696" rIns="234696" bIns="234696" numCol="1" spcCol="1270" anchor="ctr" anchorCtr="0">
                  <a:noAutofit/>
                </a:bodyPr>
                <a:lstStyle/>
                <a:p>
                  <a:pPr lvl="0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3300" b="1" kern="1200" dirty="0"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4</a:t>
                  </a:r>
                  <a:endParaRPr lang="zh-CN" altLang="en-US" sz="33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06" name="组合 17"/>
              <p:cNvGrpSpPr/>
              <p:nvPr/>
            </p:nvGrpSpPr>
            <p:grpSpPr>
              <a:xfrm>
                <a:off x="4366221" y="3712323"/>
                <a:ext cx="1462341" cy="1483123"/>
                <a:chOff x="1460798" y="2438001"/>
                <a:chExt cx="2069911" cy="2069911"/>
              </a:xfrm>
            </p:grpSpPr>
            <p:sp>
              <p:nvSpPr>
                <p:cNvPr id="1048752" name="饼形 18"/>
                <p:cNvSpPr/>
                <p:nvPr/>
              </p:nvSpPr>
              <p:spPr>
                <a:xfrm rot="16200000">
                  <a:off x="1460798" y="2438001"/>
                  <a:ext cx="2069911" cy="2069911"/>
                </a:xfrm>
                <a:prstGeom prst="pieWedge">
                  <a:avLst/>
                </a:prstGeom>
                <a:solidFill>
                  <a:srgbClr val="203864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48753" name="饼形 10"/>
                <p:cNvSpPr txBox="1"/>
                <p:nvPr/>
              </p:nvSpPr>
              <p:spPr>
                <a:xfrm rot="21600000">
                  <a:off x="2067061" y="2438001"/>
                  <a:ext cx="1463648" cy="146364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34696" tIns="234696" rIns="234696" bIns="234696" numCol="1" spcCol="1270" anchor="ctr" anchorCtr="0">
                  <a:noAutofit/>
                </a:bodyPr>
                <a:lstStyle/>
                <a:p>
                  <a:pPr lvl="0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3300" b="1" kern="1200" dirty="0"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3</a:t>
                  </a:r>
                  <a:endParaRPr lang="zh-CN" altLang="en-US" sz="33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754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52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55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756" name="内容占位符 2"/>
          <p:cNvSpPr txBox="1"/>
          <p:nvPr/>
        </p:nvSpPr>
        <p:spPr>
          <a:xfrm>
            <a:off x="221658" y="185490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97173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7426" y="122076"/>
            <a:ext cx="1219202" cy="798578"/>
          </a:xfrm>
          <a:prstGeom prst="rect">
            <a:avLst/>
          </a:prstGeom>
        </p:spPr>
      </p:pic>
      <p:grpSp>
        <p:nvGrpSpPr>
          <p:cNvPr id="109" name="组合 12"/>
          <p:cNvGrpSpPr/>
          <p:nvPr/>
        </p:nvGrpSpPr>
        <p:grpSpPr>
          <a:xfrm>
            <a:off x="842159" y="1873591"/>
            <a:ext cx="4710546" cy="3470292"/>
            <a:chOff x="842159" y="1873591"/>
            <a:chExt cx="4710546" cy="3470292"/>
          </a:xfrm>
        </p:grpSpPr>
        <p:sp>
          <p:nvSpPr>
            <p:cNvPr id="1048757" name="矩形 13"/>
            <p:cNvSpPr/>
            <p:nvPr/>
          </p:nvSpPr>
          <p:spPr>
            <a:xfrm>
              <a:off x="842159" y="3080743"/>
              <a:ext cx="4710546" cy="2263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zh-cn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此处是第一个项目要点</a:t>
              </a: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zh-cn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此处是第二个项目要点</a:t>
              </a: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zh-cn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此处是第三个项目要点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48758" name="圆角矩形 14"/>
            <p:cNvSpPr/>
            <p:nvPr/>
          </p:nvSpPr>
          <p:spPr>
            <a:xfrm>
              <a:off x="1219200" y="1873591"/>
              <a:ext cx="3948545" cy="810962"/>
            </a:xfrm>
            <a:prstGeom prst="roundRect">
              <a:avLst>
                <a:gd name="adj" fmla="val 20638"/>
              </a:avLst>
            </a:prstGeom>
            <a:solidFill>
              <a:srgbClr val="2038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项目名称</a:t>
              </a:r>
            </a:p>
          </p:txBody>
        </p:sp>
      </p:grpSp>
      <p:graphicFrame>
        <p:nvGraphicFramePr>
          <p:cNvPr id="4194305" name="内容占位符 15" descr="示例表格（包含 3 列和 4 行）" title="表格"/>
          <p:cNvGraphicFramePr>
            <a:graphicFrameLocks/>
          </p:cNvGraphicFramePr>
          <p:nvPr/>
        </p:nvGraphicFramePr>
        <p:xfrm>
          <a:off x="6199908" y="2279072"/>
          <a:ext cx="5133111" cy="3023754"/>
        </p:xfrm>
        <a:graphic>
          <a:graphicData uri="http://schemas.openxmlformats.org/drawingml/2006/table">
            <a:tbl>
              <a:tblPr firstRow="1" bandRow="1"/>
              <a:tblGrid>
                <a:gridCol w="171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zh-CN" altLang="en-US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 </a:t>
                      </a:r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zh-CN" altLang="en-US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 </a:t>
                      </a:r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endParaRPr lang="en-US" altLang="zh-CN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endParaRPr lang="en-US" altLang="zh-CN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en-US" altLang="zh-CN" noProof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noProof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759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53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60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761" name="内容占位符 2"/>
          <p:cNvSpPr txBox="1"/>
          <p:nvPr/>
        </p:nvSpPr>
        <p:spPr>
          <a:xfrm>
            <a:off x="221658" y="185490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97174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7426" y="122076"/>
            <a:ext cx="1219202" cy="798578"/>
          </a:xfrm>
          <a:prstGeom prst="rect">
            <a:avLst/>
          </a:prstGeom>
        </p:spPr>
      </p:pic>
      <p:graphicFrame>
        <p:nvGraphicFramePr>
          <p:cNvPr id="4194306" name="内容占位符 3" descr="堆叠列表" title="SmartArt"/>
          <p:cNvGraphicFramePr>
            <a:graphicFrameLocks/>
          </p:cNvGraphicFramePr>
          <p:nvPr/>
        </p:nvGraphicFramePr>
        <p:xfrm>
          <a:off x="588818" y="1461304"/>
          <a:ext cx="1101436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标题 1"/>
          <p:cNvSpPr>
            <a:spLocks noGrp="1"/>
          </p:cNvSpPr>
          <p:nvPr>
            <p:ph type="ctrTitle"/>
          </p:nvPr>
        </p:nvSpPr>
        <p:spPr>
          <a:xfrm>
            <a:off x="1755627" y="1734739"/>
            <a:ext cx="8680739" cy="164732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主题一主题一主题一主题一主题一主题一主题一主题一</a:t>
            </a:r>
          </a:p>
        </p:txBody>
      </p:sp>
      <p:cxnSp>
        <p:nvCxnSpPr>
          <p:cNvPr id="314576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208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sp>
          <p:nvSpPr>
            <p:cNvPr id="1048940" name="TextBox 1"/>
            <p:cNvSpPr txBox="1"/>
            <p:nvPr/>
          </p:nvSpPr>
          <p:spPr>
            <a:xfrm>
              <a:off x="3253043" y="6230270"/>
              <a:ext cx="5685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High-performance Spatial Computational Intelligence Lab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@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CUG</a:t>
              </a:r>
              <a:endPara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097210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  <p:sp>
        <p:nvSpPr>
          <p:cNvPr id="10" name="内容占位符 2"/>
          <p:cNvSpPr txBox="1"/>
          <p:nvPr/>
        </p:nvSpPr>
        <p:spPr>
          <a:xfrm>
            <a:off x="1755627" y="486294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会议名称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国家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省份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城市</a:t>
            </a:r>
          </a:p>
        </p:txBody>
      </p:sp>
      <p:sp>
        <p:nvSpPr>
          <p:cNvPr id="11" name="内容占位符 3"/>
          <p:cNvSpPr txBox="1"/>
          <p:nvPr/>
        </p:nvSpPr>
        <p:spPr>
          <a:xfrm>
            <a:off x="3510967" y="3847467"/>
            <a:ext cx="5170067" cy="1763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中国地质大学（武汉）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信息工程学院 &amp; 国家GIS工程技术研究中心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高性能空间计算智能实验室（HPSCIL）</a:t>
            </a:r>
          </a:p>
        </p:txBody>
      </p:sp>
    </p:spTree>
    <p:extLst>
      <p:ext uri="{BB962C8B-B14F-4D97-AF65-F5344CB8AC3E}">
        <p14:creationId xmlns:p14="http://schemas.microsoft.com/office/powerpoint/2010/main" val="380319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2011637" y="1717215"/>
            <a:ext cx="8243779" cy="1647322"/>
          </a:xfrm>
        </p:spPr>
        <p:txBody>
          <a:bodyPr>
            <a:norm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TitleTitleTitleTitleTitleTitleTitleTitleTitleTitleTitleTitle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内容占位符 2"/>
          <p:cNvSpPr txBox="1"/>
          <p:nvPr/>
        </p:nvSpPr>
        <p:spPr>
          <a:xfrm>
            <a:off x="2011637" y="504282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Conference name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Province,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Country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内容占位符 3"/>
          <p:cNvSpPr txBox="1"/>
          <p:nvPr/>
        </p:nvSpPr>
        <p:spPr>
          <a:xfrm>
            <a:off x="3302205" y="3894945"/>
            <a:ext cx="7662206" cy="1888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High-Performance Spatial Computational Intelligence Lab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School of Information Engineering &amp; National Engineering Research Center of GIS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China University of Geosciences, Wuhan, China</a:t>
            </a:r>
          </a:p>
        </p:txBody>
      </p:sp>
      <p:cxnSp>
        <p:nvCxnSpPr>
          <p:cNvPr id="314572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152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pic>
          <p:nvPicPr>
            <p:cNvPr id="2097153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2026385" y="1515577"/>
            <a:ext cx="8214283" cy="1608069"/>
          </a:xfrm>
        </p:spPr>
        <p:txBody>
          <a:bodyPr>
            <a:norm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TitleTitleTitleTitleTitleTitleTitleTitleTitleTitleTitleTitle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2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152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pic>
          <p:nvPicPr>
            <p:cNvPr id="2097153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  <p:sp>
        <p:nvSpPr>
          <p:cNvPr id="9" name="内容占位符 2"/>
          <p:cNvSpPr txBox="1"/>
          <p:nvPr/>
        </p:nvSpPr>
        <p:spPr>
          <a:xfrm>
            <a:off x="2011637" y="504282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Conference name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Province,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Country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3"/>
          <p:cNvSpPr txBox="1"/>
          <p:nvPr/>
        </p:nvSpPr>
        <p:spPr>
          <a:xfrm>
            <a:off x="3302205" y="3894945"/>
            <a:ext cx="7662206" cy="1888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High-Performance Spatial Computational Intelligence Lab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School of Information Engineering &amp; National Engineering Research Center of GIS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China University of Geosciences, Wuhan, China</a:t>
            </a:r>
          </a:p>
        </p:txBody>
      </p:sp>
    </p:spTree>
    <p:extLst>
      <p:ext uri="{BB962C8B-B14F-4D97-AF65-F5344CB8AC3E}">
        <p14:creationId xmlns:p14="http://schemas.microsoft.com/office/powerpoint/2010/main" val="2943757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767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768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1</a:t>
            </a:r>
            <a:endParaRPr lang="zh-CN" altLang="en-US" dirty="0"/>
          </a:p>
        </p:txBody>
      </p:sp>
      <p:sp>
        <p:nvSpPr>
          <p:cNvPr id="1048769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177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770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rgbClr val="3C434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771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rgbClr val="3C434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772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78" name="图片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773" name="文本框 24"/>
          <p:cNvSpPr txBox="1"/>
          <p:nvPr/>
        </p:nvSpPr>
        <p:spPr>
          <a:xfrm>
            <a:off x="1770925" y="2248150"/>
            <a:ext cx="312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CONTENT</a:t>
            </a:r>
            <a:endParaRPr lang="zh-CN" altLang="en-US" sz="44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48774" name="矩形 27"/>
          <p:cNvSpPr/>
          <p:nvPr/>
        </p:nvSpPr>
        <p:spPr>
          <a:xfrm>
            <a:off x="5872223" y="634978"/>
            <a:ext cx="6096000" cy="429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XXXX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矩形 1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77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AF1631-EFA5-4398-87DB-3EC2107BBFF4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1048777" name="矩形 3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778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179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779" name="矩形 6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3C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780" name="矩形 7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3C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781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8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782" name="标题占位符 1"/>
          <p:cNvSpPr txBox="1"/>
          <p:nvPr/>
        </p:nvSpPr>
        <p:spPr>
          <a:xfrm>
            <a:off x="5410472" y="1905163"/>
            <a:ext cx="1364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6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/>
              <a:t>01</a:t>
            </a:r>
            <a:endParaRPr lang="en-US" dirty="0"/>
          </a:p>
        </p:txBody>
      </p:sp>
      <p:sp>
        <p:nvSpPr>
          <p:cNvPr id="1048783" name="内容占位符 2"/>
          <p:cNvSpPr txBox="1"/>
          <p:nvPr/>
        </p:nvSpPr>
        <p:spPr>
          <a:xfrm>
            <a:off x="3475556" y="3605393"/>
            <a:ext cx="5428181" cy="58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3C434E"/>
                </a:solidFill>
              </a:rPr>
              <a:t>Introduction </a:t>
            </a:r>
            <a:r>
              <a:rPr lang="zh-CN" altLang="en-US" dirty="0">
                <a:solidFill>
                  <a:srgbClr val="3C434E"/>
                </a:solidFill>
              </a:rPr>
              <a:t>引言</a:t>
            </a:r>
            <a:endParaRPr lang="en-US" altLang="zh-CN" dirty="0">
              <a:solidFill>
                <a:srgbClr val="3C434E"/>
              </a:solidFill>
            </a:endParaRPr>
          </a:p>
        </p:txBody>
      </p:sp>
      <p:cxnSp>
        <p:nvCxnSpPr>
          <p:cNvPr id="3145755" name="直接连接符 12"/>
          <p:cNvCxnSpPr>
            <a:cxnSpLocks/>
          </p:cNvCxnSpPr>
          <p:nvPr/>
        </p:nvCxnSpPr>
        <p:spPr>
          <a:xfrm rot="16200000" flipV="1">
            <a:off x="6104710" y="2738065"/>
            <a:ext cx="0" cy="937375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784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3C4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56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785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786" name="内容占位符 2"/>
          <p:cNvSpPr txBox="1"/>
          <p:nvPr/>
        </p:nvSpPr>
        <p:spPr>
          <a:xfrm>
            <a:off x="221658" y="214986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7" name="文本占位符 2"/>
          <p:cNvSpPr>
            <a:spLocks noGrp="1"/>
          </p:cNvSpPr>
          <p:nvPr/>
        </p:nvSpPr>
        <p:spPr>
          <a:xfrm>
            <a:off x="878394" y="15447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b="1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单击此处编辑文本样式</a:t>
            </a:r>
          </a:p>
          <a:p>
            <a:pPr lvl="1"/>
            <a:r>
              <a:rPr lang="zh-CN" altLang="en-US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第二级</a:t>
            </a:r>
          </a:p>
          <a:p>
            <a:pPr lvl="2"/>
            <a:r>
              <a:rPr lang="zh-CN" altLang="en-US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第三级</a:t>
            </a:r>
          </a:p>
          <a:p>
            <a:pPr lvl="3"/>
            <a:r>
              <a:rPr lang="zh-CN" altLang="en-US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第四级</a:t>
            </a:r>
          </a:p>
          <a:p>
            <a:pPr lvl="4"/>
            <a:r>
              <a:rPr lang="zh-CN" altLang="en-US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第五级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87BE1292-BE8B-F846-9598-38B71EE135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7921" y="173331"/>
            <a:ext cx="1134836" cy="7441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636777" y="623405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5404" y="903985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1728108" y="3533275"/>
            <a:ext cx="8387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97" y="3279912"/>
            <a:ext cx="2781712" cy="2781712"/>
          </a:xfrm>
          <a:prstGeom prst="rect">
            <a:avLst/>
          </a:prstGeom>
        </p:spPr>
      </p:pic>
      <p:sp>
        <p:nvSpPr>
          <p:cNvPr id="12" name="内容占位符 2"/>
          <p:cNvSpPr txBox="1"/>
          <p:nvPr/>
        </p:nvSpPr>
        <p:spPr>
          <a:xfrm>
            <a:off x="4863484" y="533454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会议名称</a:t>
            </a:r>
            <a:endParaRPr lang="en-US" altLang="zh-CN" sz="16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YYYY.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国家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省份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城市</a:t>
            </a:r>
          </a:p>
        </p:txBody>
      </p:sp>
      <p:sp>
        <p:nvSpPr>
          <p:cNvPr id="13" name="内容占位符 2"/>
          <p:cNvSpPr txBox="1"/>
          <p:nvPr/>
        </p:nvSpPr>
        <p:spPr>
          <a:xfrm>
            <a:off x="4863484" y="1435783"/>
            <a:ext cx="6016719" cy="1456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汇报人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(</a:t>
            </a: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中国地质大学（武汉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信息工程学院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&amp; </a:t>
            </a: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国家GIS工程技术研究中心</a:t>
            </a:r>
            <a:endParaRPr lang="en-US" altLang="zh-CN" sz="14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高性能空间计算智能实验室（HPSCIL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97365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007511" y="584077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6138" y="864657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2306138" y="3547465"/>
            <a:ext cx="7061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YOU!</a:t>
            </a:r>
            <a:endParaRPr lang="zh-CN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234218" y="494126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Conference name</a:t>
            </a:r>
          </a:p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DD.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YYYY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City,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Province,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Country</a:t>
            </a:r>
            <a:endParaRPr lang="zh-CN" altLang="en-US" sz="1600" b="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234218" y="1370929"/>
            <a:ext cx="7298205" cy="1573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Name (</a:t>
            </a:r>
            <a:r>
              <a:rPr lang="en-US" altLang="zh-CN" sz="1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High-Performance Spatial Computational Intelligence Lab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School of Information Engineering &amp; National Engineering Research Center of GIS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China University of Geosciences, Wuhan, China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94" y="3266020"/>
            <a:ext cx="2555571" cy="25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98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标题 1"/>
          <p:cNvSpPr>
            <a:spLocks noGrp="1"/>
          </p:cNvSpPr>
          <p:nvPr>
            <p:ph type="ctrTitle"/>
          </p:nvPr>
        </p:nvSpPr>
        <p:spPr>
          <a:xfrm>
            <a:off x="1755627" y="1734739"/>
            <a:ext cx="8680739" cy="164732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主题一主题一主题一主题一主题一主题一主题一主题一</a:t>
            </a:r>
          </a:p>
        </p:txBody>
      </p:sp>
      <p:cxnSp>
        <p:nvCxnSpPr>
          <p:cNvPr id="314576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208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sp>
          <p:nvSpPr>
            <p:cNvPr id="1048940" name="TextBox 1"/>
            <p:cNvSpPr txBox="1"/>
            <p:nvPr/>
          </p:nvSpPr>
          <p:spPr>
            <a:xfrm>
              <a:off x="3253043" y="6230270"/>
              <a:ext cx="5685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High-performance Spatial Computational Intelligence Lab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@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CUG</a:t>
              </a:r>
              <a:endPara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097210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  <p:sp>
        <p:nvSpPr>
          <p:cNvPr id="10" name="内容占位符 2"/>
          <p:cNvSpPr txBox="1"/>
          <p:nvPr/>
        </p:nvSpPr>
        <p:spPr>
          <a:xfrm>
            <a:off x="1755627" y="486294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会议名称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国家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省份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城市</a:t>
            </a:r>
          </a:p>
        </p:txBody>
      </p:sp>
      <p:sp>
        <p:nvSpPr>
          <p:cNvPr id="11" name="内容占位符 3"/>
          <p:cNvSpPr txBox="1"/>
          <p:nvPr/>
        </p:nvSpPr>
        <p:spPr>
          <a:xfrm>
            <a:off x="3510967" y="3847467"/>
            <a:ext cx="5170067" cy="1763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中国地质大学（武汉）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信息工程学院 &amp; 国家GIS工程技术研究中心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高性能空间计算智能实验室（HPSCIL）</a:t>
            </a:r>
          </a:p>
        </p:txBody>
      </p:sp>
    </p:spTree>
    <p:extLst>
      <p:ext uri="{BB962C8B-B14F-4D97-AF65-F5344CB8AC3E}">
        <p14:creationId xmlns:p14="http://schemas.microsoft.com/office/powerpoint/2010/main" val="4289435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2026385" y="1515577"/>
            <a:ext cx="8214283" cy="1608069"/>
          </a:xfrm>
        </p:spPr>
        <p:txBody>
          <a:bodyPr>
            <a:norm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TitleTitleTitleTitleTitleTitleTitleTitleTitleTitleTitleTitle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2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152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pic>
          <p:nvPicPr>
            <p:cNvPr id="2097153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  <p:sp>
        <p:nvSpPr>
          <p:cNvPr id="9" name="内容占位符 2"/>
          <p:cNvSpPr txBox="1"/>
          <p:nvPr/>
        </p:nvSpPr>
        <p:spPr>
          <a:xfrm>
            <a:off x="2011637" y="504282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Conference name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Province,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Country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3"/>
          <p:cNvSpPr txBox="1"/>
          <p:nvPr/>
        </p:nvSpPr>
        <p:spPr>
          <a:xfrm>
            <a:off x="3302205" y="3894945"/>
            <a:ext cx="7662206" cy="1888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High-Performance Spatial Computational Intelligence Lab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School of Information Engineering &amp; National Engineering Research Center of GIS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China University of Geosciences, Wuhan, China</a:t>
            </a:r>
          </a:p>
        </p:txBody>
      </p:sp>
    </p:spTree>
    <p:extLst>
      <p:ext uri="{BB962C8B-B14F-4D97-AF65-F5344CB8AC3E}">
        <p14:creationId xmlns:p14="http://schemas.microsoft.com/office/powerpoint/2010/main" val="2740451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797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798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1</a:t>
            </a:r>
            <a:endParaRPr lang="zh-CN" altLang="en-US" dirty="0"/>
          </a:p>
        </p:txBody>
      </p:sp>
      <p:sp>
        <p:nvSpPr>
          <p:cNvPr id="1048799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185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00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rgbClr val="4367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01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rgbClr val="43672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02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86" name="图片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03" name="文本框 24"/>
          <p:cNvSpPr txBox="1"/>
          <p:nvPr/>
        </p:nvSpPr>
        <p:spPr>
          <a:xfrm>
            <a:off x="1770926" y="2248150"/>
            <a:ext cx="3086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CONTENT</a:t>
            </a:r>
            <a:endParaRPr lang="zh-CN" altLang="en-US" sz="44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48804" name="矩形 27"/>
          <p:cNvSpPr/>
          <p:nvPr/>
        </p:nvSpPr>
        <p:spPr>
          <a:xfrm>
            <a:off x="5872223" y="634978"/>
            <a:ext cx="6096000" cy="429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 XXXX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矩形 1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0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AF1631-EFA5-4398-87DB-3EC2107BBFF4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1048807" name="矩形 3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08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187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09" name="矩形 6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436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10" name="矩形 7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436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11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188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12" name="标题占位符 1"/>
          <p:cNvSpPr txBox="1"/>
          <p:nvPr/>
        </p:nvSpPr>
        <p:spPr>
          <a:xfrm>
            <a:off x="5410472" y="1905163"/>
            <a:ext cx="1364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6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/>
              <a:t>01</a:t>
            </a:r>
            <a:endParaRPr lang="en-US" dirty="0"/>
          </a:p>
        </p:txBody>
      </p:sp>
      <p:sp>
        <p:nvSpPr>
          <p:cNvPr id="1048813" name="内容占位符 2"/>
          <p:cNvSpPr txBox="1"/>
          <p:nvPr/>
        </p:nvSpPr>
        <p:spPr>
          <a:xfrm>
            <a:off x="3475556" y="3605393"/>
            <a:ext cx="5428181" cy="58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3C434E"/>
                </a:solidFill>
              </a:rPr>
              <a:t>Introduction </a:t>
            </a:r>
            <a:r>
              <a:rPr lang="zh-CN" altLang="en-US" dirty="0">
                <a:solidFill>
                  <a:srgbClr val="3C434E"/>
                </a:solidFill>
              </a:rPr>
              <a:t>引言</a:t>
            </a:r>
            <a:endParaRPr lang="en-US" altLang="zh-CN" dirty="0">
              <a:solidFill>
                <a:srgbClr val="3C434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596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59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1</a:t>
            </a:r>
            <a:endParaRPr lang="zh-CN" altLang="en-US" dirty="0"/>
          </a:p>
        </p:txBody>
      </p:sp>
      <p:sp>
        <p:nvSpPr>
          <p:cNvPr id="1048598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154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599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rgbClr val="20386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600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rgbClr val="20386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601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5" name="图片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02" name="文本框 24"/>
          <p:cNvSpPr txBox="1"/>
          <p:nvPr/>
        </p:nvSpPr>
        <p:spPr>
          <a:xfrm>
            <a:off x="1510018" y="2248150"/>
            <a:ext cx="3097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CONTENT</a:t>
            </a:r>
            <a:endParaRPr lang="zh-CN" altLang="en-US" sz="4400" b="1" kern="12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1048603" name="矩形 27"/>
          <p:cNvSpPr/>
          <p:nvPr/>
        </p:nvSpPr>
        <p:spPr>
          <a:xfrm>
            <a:off x="5872223" y="634978"/>
            <a:ext cx="6096000" cy="42189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XXXX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814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4367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59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15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816" name="内容占位符 2"/>
          <p:cNvSpPr txBox="1"/>
          <p:nvPr/>
        </p:nvSpPr>
        <p:spPr>
          <a:xfrm>
            <a:off x="221658" y="205154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17" name="文本占位符 2"/>
          <p:cNvSpPr>
            <a:spLocks noGrp="1"/>
          </p:cNvSpPr>
          <p:nvPr/>
        </p:nvSpPr>
        <p:spPr>
          <a:xfrm>
            <a:off x="878394" y="15447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b="1" dirty="0">
                <a:solidFill>
                  <a:srgbClr val="3A59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单击此处编辑文本样式</a:t>
            </a:r>
          </a:p>
          <a:p>
            <a:pPr lvl="1"/>
            <a:r>
              <a:rPr lang="zh-CN" altLang="en-US" dirty="0">
                <a:solidFill>
                  <a:srgbClr val="3A59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第二级</a:t>
            </a:r>
          </a:p>
          <a:p>
            <a:pPr lvl="2"/>
            <a:r>
              <a:rPr lang="zh-CN" altLang="en-US" dirty="0">
                <a:solidFill>
                  <a:srgbClr val="3A59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第三级</a:t>
            </a:r>
          </a:p>
          <a:p>
            <a:pPr lvl="3"/>
            <a:r>
              <a:rPr lang="zh-CN" altLang="en-US" dirty="0">
                <a:solidFill>
                  <a:srgbClr val="3A59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第四级</a:t>
            </a:r>
          </a:p>
          <a:p>
            <a:pPr lvl="4"/>
            <a:r>
              <a:rPr lang="zh-CN" altLang="en-US" dirty="0">
                <a:solidFill>
                  <a:srgbClr val="3A59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第五级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87BE1292-BE8B-F846-9598-38B71EE135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7921" y="173331"/>
            <a:ext cx="1134836" cy="74418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636777" y="623405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5404" y="903985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1728108" y="3533275"/>
            <a:ext cx="8387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19" y="3378234"/>
            <a:ext cx="2683390" cy="2683390"/>
          </a:xfrm>
          <a:prstGeom prst="rect">
            <a:avLst/>
          </a:prstGeom>
        </p:spPr>
      </p:pic>
      <p:sp>
        <p:nvSpPr>
          <p:cNvPr id="12" name="内容占位符 2"/>
          <p:cNvSpPr txBox="1"/>
          <p:nvPr/>
        </p:nvSpPr>
        <p:spPr>
          <a:xfrm>
            <a:off x="4863484" y="533454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会议名称</a:t>
            </a:r>
            <a:endParaRPr lang="en-US" altLang="zh-CN" sz="16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YYYY.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国家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省份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城市</a:t>
            </a:r>
          </a:p>
        </p:txBody>
      </p:sp>
      <p:sp>
        <p:nvSpPr>
          <p:cNvPr id="13" name="内容占位符 2"/>
          <p:cNvSpPr txBox="1"/>
          <p:nvPr/>
        </p:nvSpPr>
        <p:spPr>
          <a:xfrm>
            <a:off x="4863484" y="1435783"/>
            <a:ext cx="6016719" cy="1456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汇报人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(</a:t>
            </a: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中国地质大学（武汉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信息工程学院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&amp; </a:t>
            </a: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国家GIS工程技术研究中心</a:t>
            </a:r>
            <a:endParaRPr lang="en-US" altLang="zh-CN" sz="14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高性能空间计算智能实验室（HPSCIL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51645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007511" y="584077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6138" y="864657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2306138" y="3547465"/>
            <a:ext cx="7061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YOU!</a:t>
            </a:r>
            <a:endParaRPr lang="zh-CN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234218" y="494126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Conference name</a:t>
            </a:r>
          </a:p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DD.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YYYY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City,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Province,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Country</a:t>
            </a:r>
            <a:endParaRPr lang="zh-CN" altLang="en-US" sz="1600" b="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234218" y="1370929"/>
            <a:ext cx="7298205" cy="1573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Name (</a:t>
            </a:r>
            <a:r>
              <a:rPr lang="en-US" altLang="zh-CN" sz="1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High-Performance Spatial Computational Intelligence Lab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School of Information Engineering &amp; National Engineering Research Center of GIS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China University of Geosciences, Wuhan, China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94" y="3266020"/>
            <a:ext cx="2555571" cy="25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5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标题 1"/>
          <p:cNvSpPr>
            <a:spLocks noGrp="1"/>
          </p:cNvSpPr>
          <p:nvPr>
            <p:ph type="ctrTitle"/>
          </p:nvPr>
        </p:nvSpPr>
        <p:spPr>
          <a:xfrm>
            <a:off x="1755627" y="1734739"/>
            <a:ext cx="8680739" cy="164732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主题一主题一主题一主题一主题一主题一主题一主题一</a:t>
            </a:r>
          </a:p>
        </p:txBody>
      </p:sp>
      <p:cxnSp>
        <p:nvCxnSpPr>
          <p:cNvPr id="314576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208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sp>
          <p:nvSpPr>
            <p:cNvPr id="1048940" name="TextBox 1"/>
            <p:cNvSpPr txBox="1"/>
            <p:nvPr/>
          </p:nvSpPr>
          <p:spPr>
            <a:xfrm>
              <a:off x="3253043" y="6230270"/>
              <a:ext cx="5685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High-performance Spatial Computational Intelligence Lab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@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CUG</a:t>
              </a:r>
              <a:endPara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097210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  <p:sp>
        <p:nvSpPr>
          <p:cNvPr id="10" name="内容占位符 2"/>
          <p:cNvSpPr txBox="1"/>
          <p:nvPr/>
        </p:nvSpPr>
        <p:spPr>
          <a:xfrm>
            <a:off x="1755627" y="486294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会议名称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国家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省份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城市</a:t>
            </a:r>
          </a:p>
        </p:txBody>
      </p:sp>
      <p:sp>
        <p:nvSpPr>
          <p:cNvPr id="11" name="内容占位符 3"/>
          <p:cNvSpPr txBox="1"/>
          <p:nvPr/>
        </p:nvSpPr>
        <p:spPr>
          <a:xfrm>
            <a:off x="3510967" y="3847467"/>
            <a:ext cx="5170067" cy="1763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中国地质大学（武汉）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信息工程学院 &amp; 国家GIS工程技术研究中心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高性能空间计算智能实验室（HPSCIL）</a:t>
            </a:r>
          </a:p>
        </p:txBody>
      </p:sp>
    </p:spTree>
    <p:extLst>
      <p:ext uri="{BB962C8B-B14F-4D97-AF65-F5344CB8AC3E}">
        <p14:creationId xmlns:p14="http://schemas.microsoft.com/office/powerpoint/2010/main" val="582789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2026385" y="1515577"/>
            <a:ext cx="8214283" cy="1608069"/>
          </a:xfrm>
        </p:spPr>
        <p:txBody>
          <a:bodyPr>
            <a:norm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TitleTitleTitleTitleTitleTitleTitleTitleTitleTitleTitleTitle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2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152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pic>
          <p:nvPicPr>
            <p:cNvPr id="2097153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  <p:sp>
        <p:nvSpPr>
          <p:cNvPr id="9" name="内容占位符 2"/>
          <p:cNvSpPr txBox="1"/>
          <p:nvPr/>
        </p:nvSpPr>
        <p:spPr>
          <a:xfrm>
            <a:off x="2011637" y="504282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Conference name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Province,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Country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3"/>
          <p:cNvSpPr txBox="1"/>
          <p:nvPr/>
        </p:nvSpPr>
        <p:spPr>
          <a:xfrm>
            <a:off x="3302205" y="3894945"/>
            <a:ext cx="7662206" cy="1888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High-Performance Spatial Computational Intelligence Lab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School of Information Engineering &amp; National Engineering Research Center of GIS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China University of Geosciences, Wuhan, China</a:t>
            </a:r>
          </a:p>
        </p:txBody>
      </p:sp>
    </p:spTree>
    <p:extLst>
      <p:ext uri="{BB962C8B-B14F-4D97-AF65-F5344CB8AC3E}">
        <p14:creationId xmlns:p14="http://schemas.microsoft.com/office/powerpoint/2010/main" val="3139435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27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28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1</a:t>
            </a:r>
            <a:endParaRPr lang="zh-CN" altLang="en-US" dirty="0"/>
          </a:p>
        </p:txBody>
      </p:sp>
      <p:sp>
        <p:nvSpPr>
          <p:cNvPr id="1048829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193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30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rgbClr val="94535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31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rgbClr val="94535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32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94" name="图片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33" name="文本框 24"/>
          <p:cNvSpPr txBox="1"/>
          <p:nvPr/>
        </p:nvSpPr>
        <p:spPr>
          <a:xfrm>
            <a:off x="1770926" y="2248150"/>
            <a:ext cx="3076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CONTENT</a:t>
            </a:r>
            <a:endParaRPr lang="zh-CN" altLang="en-US" sz="44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48834" name="矩形 27"/>
          <p:cNvSpPr/>
          <p:nvPr/>
        </p:nvSpPr>
        <p:spPr>
          <a:xfrm>
            <a:off x="5872223" y="634978"/>
            <a:ext cx="6096000" cy="429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 XXXX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矩形 1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3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AF1631-EFA5-4398-87DB-3EC2107BBFF4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1048837" name="矩形 3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38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195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39" name="矩形 6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945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40" name="矩形 7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945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41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9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42" name="标题占位符 1"/>
          <p:cNvSpPr txBox="1"/>
          <p:nvPr/>
        </p:nvSpPr>
        <p:spPr>
          <a:xfrm>
            <a:off x="5410472" y="1905163"/>
            <a:ext cx="1364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6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/>
              <a:t>01</a:t>
            </a:r>
            <a:endParaRPr lang="en-US" dirty="0"/>
          </a:p>
        </p:txBody>
      </p:sp>
      <p:sp>
        <p:nvSpPr>
          <p:cNvPr id="1048843" name="内容占位符 2"/>
          <p:cNvSpPr txBox="1"/>
          <p:nvPr/>
        </p:nvSpPr>
        <p:spPr>
          <a:xfrm>
            <a:off x="3475556" y="3605393"/>
            <a:ext cx="5428181" cy="58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3C434E"/>
                </a:solidFill>
              </a:rPr>
              <a:t>Introduction </a:t>
            </a:r>
            <a:r>
              <a:rPr lang="zh-CN" altLang="en-US" dirty="0">
                <a:solidFill>
                  <a:srgbClr val="3C434E"/>
                </a:solidFill>
              </a:rPr>
              <a:t>引言</a:t>
            </a:r>
            <a:endParaRPr lang="en-US" altLang="zh-CN" dirty="0">
              <a:solidFill>
                <a:srgbClr val="3C434E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844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945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62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45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846" name="内容占位符 2"/>
          <p:cNvSpPr txBox="1"/>
          <p:nvPr/>
        </p:nvSpPr>
        <p:spPr>
          <a:xfrm>
            <a:off x="221658" y="214986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47" name="文本占位符 2"/>
          <p:cNvSpPr>
            <a:spLocks noGrp="1"/>
          </p:cNvSpPr>
          <p:nvPr/>
        </p:nvSpPr>
        <p:spPr>
          <a:xfrm>
            <a:off x="878394" y="15447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第五级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87BE1292-BE8B-F846-9598-38B71EE135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7921" y="173331"/>
            <a:ext cx="1134836" cy="74418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636777" y="623405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5404" y="903985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1728108" y="3533275"/>
            <a:ext cx="8387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97" y="3279912"/>
            <a:ext cx="2781712" cy="2781712"/>
          </a:xfrm>
          <a:prstGeom prst="rect">
            <a:avLst/>
          </a:prstGeom>
        </p:spPr>
      </p:pic>
      <p:sp>
        <p:nvSpPr>
          <p:cNvPr id="12" name="内容占位符 2"/>
          <p:cNvSpPr txBox="1"/>
          <p:nvPr/>
        </p:nvSpPr>
        <p:spPr>
          <a:xfrm>
            <a:off x="4863484" y="533454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会议名称</a:t>
            </a:r>
            <a:endParaRPr lang="en-US" altLang="zh-CN" sz="16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YYYY.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国家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省份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城市</a:t>
            </a:r>
          </a:p>
        </p:txBody>
      </p:sp>
      <p:sp>
        <p:nvSpPr>
          <p:cNvPr id="13" name="内容占位符 2"/>
          <p:cNvSpPr txBox="1"/>
          <p:nvPr/>
        </p:nvSpPr>
        <p:spPr>
          <a:xfrm>
            <a:off x="4863484" y="1435783"/>
            <a:ext cx="6016719" cy="1456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汇报人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(</a:t>
            </a: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中国地质大学（武汉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信息工程学院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&amp; </a:t>
            </a: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国家GIS工程技术研究中心</a:t>
            </a:r>
            <a:endParaRPr lang="en-US" altLang="zh-CN" sz="14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高性能空间计算智能实验室（HPSCIL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86571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007511" y="584077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6138" y="864657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2306138" y="3547465"/>
            <a:ext cx="7061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YOU!</a:t>
            </a:r>
            <a:endParaRPr lang="zh-CN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234218" y="494126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Conference name</a:t>
            </a:r>
          </a:p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DD.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YYYY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City,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Province,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Country</a:t>
            </a:r>
            <a:endParaRPr lang="zh-CN" altLang="en-US" sz="1600" b="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234218" y="1370929"/>
            <a:ext cx="7298205" cy="1573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Name (</a:t>
            </a:r>
            <a:r>
              <a:rPr lang="en-US" altLang="zh-CN" sz="1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High-Performance Spatial Computational Intelligence Lab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School of Information Engineering &amp; National Engineering Research Center of GIS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China University of Geosciences, Wuhan, China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94" y="3266020"/>
            <a:ext cx="2555571" cy="25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1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60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AF1631-EFA5-4398-87DB-3EC2107BBFF4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048609" name="矩形 3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61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15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11" name="矩形 6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612" name="矩形 7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613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7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14" name="标题占位符 1"/>
          <p:cNvSpPr txBox="1"/>
          <p:nvPr/>
        </p:nvSpPr>
        <p:spPr>
          <a:xfrm>
            <a:off x="5410472" y="1905163"/>
            <a:ext cx="1364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6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/>
              <a:t>01</a:t>
            </a:r>
            <a:endParaRPr lang="en-US" dirty="0"/>
          </a:p>
        </p:txBody>
      </p:sp>
      <p:sp>
        <p:nvSpPr>
          <p:cNvPr id="1048615" name="内容占位符 2"/>
          <p:cNvSpPr txBox="1"/>
          <p:nvPr/>
        </p:nvSpPr>
        <p:spPr>
          <a:xfrm>
            <a:off x="3475556" y="3605393"/>
            <a:ext cx="5428181" cy="58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Introduction </a:t>
            </a:r>
            <a:r>
              <a:rPr lang="zh-CN" altLang="en-US" dirty="0"/>
              <a:t>引言</a:t>
            </a:r>
            <a:endParaRPr lang="en-US" altLang="zh-CN" dirty="0"/>
          </a:p>
        </p:txBody>
      </p:sp>
      <p:cxnSp>
        <p:nvCxnSpPr>
          <p:cNvPr id="3145729" name="直接连接符 12"/>
          <p:cNvCxnSpPr>
            <a:cxnSpLocks/>
          </p:cNvCxnSpPr>
          <p:nvPr/>
        </p:nvCxnSpPr>
        <p:spPr>
          <a:xfrm rot="16200000" flipV="1">
            <a:off x="6104710" y="2738065"/>
            <a:ext cx="0" cy="937375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标题 1"/>
          <p:cNvSpPr>
            <a:spLocks noGrp="1"/>
          </p:cNvSpPr>
          <p:nvPr>
            <p:ph type="ctrTitle"/>
          </p:nvPr>
        </p:nvSpPr>
        <p:spPr>
          <a:xfrm>
            <a:off x="1755627" y="1734739"/>
            <a:ext cx="8680739" cy="164732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主题一主题一主题一主题一主题一主题一主题一主题一</a:t>
            </a:r>
          </a:p>
        </p:txBody>
      </p:sp>
      <p:cxnSp>
        <p:nvCxnSpPr>
          <p:cNvPr id="314576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208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sp>
          <p:nvSpPr>
            <p:cNvPr id="1048940" name="TextBox 1"/>
            <p:cNvSpPr txBox="1"/>
            <p:nvPr/>
          </p:nvSpPr>
          <p:spPr>
            <a:xfrm>
              <a:off x="3253043" y="6230270"/>
              <a:ext cx="5685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High-performance Spatial Computational Intelligence Lab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@</a:t>
              </a:r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CUG</a:t>
              </a:r>
              <a:endPara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097210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  <p:sp>
        <p:nvSpPr>
          <p:cNvPr id="10" name="内容占位符 2"/>
          <p:cNvSpPr txBox="1"/>
          <p:nvPr/>
        </p:nvSpPr>
        <p:spPr>
          <a:xfrm>
            <a:off x="1755627" y="486294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会议名称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国家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省份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城市</a:t>
            </a:r>
          </a:p>
        </p:txBody>
      </p:sp>
      <p:sp>
        <p:nvSpPr>
          <p:cNvPr id="11" name="内容占位符 3"/>
          <p:cNvSpPr txBox="1"/>
          <p:nvPr/>
        </p:nvSpPr>
        <p:spPr>
          <a:xfrm>
            <a:off x="3510967" y="3847467"/>
            <a:ext cx="5170067" cy="1763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中国地质大学（武汉）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信息工程学院 &amp; 国家GIS工程技术研究中心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高性能空间计算智能实验室（HPSCIL）</a:t>
            </a:r>
          </a:p>
        </p:txBody>
      </p:sp>
    </p:spTree>
    <p:extLst>
      <p:ext uri="{BB962C8B-B14F-4D97-AF65-F5344CB8AC3E}">
        <p14:creationId xmlns:p14="http://schemas.microsoft.com/office/powerpoint/2010/main" val="1473749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2026385" y="1515577"/>
            <a:ext cx="8214283" cy="1608069"/>
          </a:xfrm>
        </p:spPr>
        <p:txBody>
          <a:bodyPr>
            <a:normAutofit/>
          </a:bodyPr>
          <a:lstStyle/>
          <a:p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TitleTitleTitleTitleTitleTitleTitleTitleTitleTitleTitleTitle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28" name="直接连接符 6"/>
          <p:cNvCxnSpPr>
            <a:cxnSpLocks/>
          </p:cNvCxnSpPr>
          <p:nvPr/>
        </p:nvCxnSpPr>
        <p:spPr>
          <a:xfrm>
            <a:off x="823527" y="3710152"/>
            <a:ext cx="1062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11"/>
          <p:cNvGrpSpPr/>
          <p:nvPr/>
        </p:nvGrpSpPr>
        <p:grpSpPr>
          <a:xfrm>
            <a:off x="364884" y="179406"/>
            <a:ext cx="11445869" cy="6422955"/>
            <a:chOff x="364884" y="179406"/>
            <a:chExt cx="11445869" cy="6422955"/>
          </a:xfrm>
        </p:grpSpPr>
        <p:pic>
          <p:nvPicPr>
            <p:cNvPr id="2097152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84" y="179406"/>
              <a:ext cx="1192193" cy="1192193"/>
            </a:xfrm>
            <a:prstGeom prst="rect">
              <a:avLst/>
            </a:prstGeom>
          </p:spPr>
        </p:pic>
        <p:pic>
          <p:nvPicPr>
            <p:cNvPr id="2097153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917" y="5858179"/>
              <a:ext cx="1134836" cy="744182"/>
            </a:xfrm>
            <a:prstGeom prst="rect">
              <a:avLst/>
            </a:prstGeom>
          </p:spPr>
        </p:pic>
      </p:grpSp>
      <p:sp>
        <p:nvSpPr>
          <p:cNvPr id="9" name="内容占位符 2"/>
          <p:cNvSpPr txBox="1"/>
          <p:nvPr/>
        </p:nvSpPr>
        <p:spPr>
          <a:xfrm>
            <a:off x="2011637" y="504282"/>
            <a:ext cx="6620793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Conference name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City,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Province,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Country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3"/>
          <p:cNvSpPr txBox="1"/>
          <p:nvPr/>
        </p:nvSpPr>
        <p:spPr>
          <a:xfrm>
            <a:off x="3302205" y="3894945"/>
            <a:ext cx="7662206" cy="1888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 (如果学生是汇报人，把导师以及其他指导老师放在后面)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High-Performance Spatial Computational Intelligence Lab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School of Information Engineering &amp; National Engineering Research Center of GIS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China University of Geosciences, Wuhan, China</a:t>
            </a:r>
          </a:p>
        </p:txBody>
      </p:sp>
    </p:spTree>
    <p:extLst>
      <p:ext uri="{BB962C8B-B14F-4D97-AF65-F5344CB8AC3E}">
        <p14:creationId xmlns:p14="http://schemas.microsoft.com/office/powerpoint/2010/main" val="712743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57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58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1</a:t>
            </a:r>
            <a:endParaRPr lang="zh-CN" altLang="en-US" dirty="0"/>
          </a:p>
        </p:txBody>
      </p:sp>
      <p:sp>
        <p:nvSpPr>
          <p:cNvPr id="1048859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201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60" name="Freeform 6"/>
          <p:cNvSpPr/>
          <p:nvPr/>
        </p:nvSpPr>
        <p:spPr bwMode="auto">
          <a:xfrm>
            <a:off x="335" y="5555848"/>
            <a:ext cx="12191331" cy="1301962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rgbClr val="5A5A5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61" name="Freeform 7"/>
          <p:cNvSpPr/>
          <p:nvPr/>
        </p:nvSpPr>
        <p:spPr bwMode="auto">
          <a:xfrm>
            <a:off x="0" y="5308161"/>
            <a:ext cx="12191331" cy="495373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rgbClr val="5A5A5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1048862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202" name="图片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63" name="文本框 24"/>
          <p:cNvSpPr txBox="1"/>
          <p:nvPr/>
        </p:nvSpPr>
        <p:spPr>
          <a:xfrm>
            <a:off x="1770926" y="2248150"/>
            <a:ext cx="3125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CONTENT</a:t>
            </a:r>
            <a:endParaRPr lang="zh-CN" altLang="en-US" sz="44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48864" name="矩形 27"/>
          <p:cNvSpPr/>
          <p:nvPr/>
        </p:nvSpPr>
        <p:spPr>
          <a:xfrm>
            <a:off x="5872223" y="634978"/>
            <a:ext cx="6096000" cy="429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XXXX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 XXXX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矩形 1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6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AF1631-EFA5-4398-87DB-3EC2107BBFF4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1048867" name="矩形 3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68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97203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69" name="矩形 6"/>
          <p:cNvSpPr/>
          <p:nvPr/>
        </p:nvSpPr>
        <p:spPr>
          <a:xfrm flipV="1">
            <a:off x="0" y="5691672"/>
            <a:ext cx="12192000" cy="1166327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03864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70" name="矩形 7"/>
          <p:cNvSpPr/>
          <p:nvPr/>
        </p:nvSpPr>
        <p:spPr>
          <a:xfrm flipV="1">
            <a:off x="0" y="0"/>
            <a:ext cx="12192000" cy="1034473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48871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204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872" name="标题占位符 1"/>
          <p:cNvSpPr txBox="1"/>
          <p:nvPr/>
        </p:nvSpPr>
        <p:spPr>
          <a:xfrm>
            <a:off x="5410472" y="1905163"/>
            <a:ext cx="1364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6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/>
              <a:t>01</a:t>
            </a:r>
            <a:endParaRPr lang="en-US" dirty="0"/>
          </a:p>
        </p:txBody>
      </p:sp>
      <p:sp>
        <p:nvSpPr>
          <p:cNvPr id="1048873" name="内容占位符 2"/>
          <p:cNvSpPr txBox="1"/>
          <p:nvPr/>
        </p:nvSpPr>
        <p:spPr>
          <a:xfrm>
            <a:off x="3475556" y="3605393"/>
            <a:ext cx="5428181" cy="58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3C434E"/>
                </a:solidFill>
              </a:rPr>
              <a:t>Introduction </a:t>
            </a:r>
            <a:r>
              <a:rPr lang="zh-CN" altLang="en-US" dirty="0">
                <a:solidFill>
                  <a:srgbClr val="3C434E"/>
                </a:solidFill>
              </a:rPr>
              <a:t>引言</a:t>
            </a:r>
            <a:endParaRPr lang="en-US" altLang="zh-CN" dirty="0">
              <a:solidFill>
                <a:srgbClr val="3C434E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874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65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75" name="标题 1"/>
          <p:cNvSpPr txBox="1"/>
          <p:nvPr/>
        </p:nvSpPr>
        <p:spPr>
          <a:xfrm>
            <a:off x="1541883" y="185490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876" name="内容占位符 2"/>
          <p:cNvSpPr txBox="1"/>
          <p:nvPr/>
        </p:nvSpPr>
        <p:spPr>
          <a:xfrm>
            <a:off x="221658" y="214986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77" name="文本占位符 2"/>
          <p:cNvSpPr>
            <a:spLocks noGrp="1"/>
          </p:cNvSpPr>
          <p:nvPr/>
        </p:nvSpPr>
        <p:spPr>
          <a:xfrm>
            <a:off x="878394" y="15447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b="1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单击此处编辑文本样式</a:t>
            </a:r>
          </a:p>
          <a:p>
            <a:pPr lvl="1"/>
            <a:r>
              <a:rPr lang="zh-CN" altLang="en-US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第二级</a:t>
            </a:r>
          </a:p>
          <a:p>
            <a:pPr lvl="2"/>
            <a:r>
              <a:rPr lang="zh-CN" altLang="en-US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第三级</a:t>
            </a:r>
          </a:p>
          <a:p>
            <a:pPr lvl="3"/>
            <a:r>
              <a:rPr lang="zh-CN" altLang="en-US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第四级</a:t>
            </a:r>
          </a:p>
          <a:p>
            <a:pPr lvl="4"/>
            <a:r>
              <a:rPr lang="zh-CN" altLang="en-US" dirty="0">
                <a:solidFill>
                  <a:srgbClr val="3C43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第五级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87BE1292-BE8B-F846-9598-38B71EE135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7921" y="173331"/>
            <a:ext cx="1134836" cy="74418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636777" y="623405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5404" y="903985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1728108" y="3533275"/>
            <a:ext cx="8387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19" y="3378234"/>
            <a:ext cx="2683390" cy="2683390"/>
          </a:xfrm>
          <a:prstGeom prst="rect">
            <a:avLst/>
          </a:prstGeom>
        </p:spPr>
      </p:pic>
      <p:sp>
        <p:nvSpPr>
          <p:cNvPr id="12" name="内容占位符 2"/>
          <p:cNvSpPr txBox="1"/>
          <p:nvPr/>
        </p:nvSpPr>
        <p:spPr>
          <a:xfrm>
            <a:off x="4863484" y="533454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会议名称</a:t>
            </a:r>
            <a:endParaRPr lang="en-US" altLang="zh-CN" sz="16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YYYY.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国家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省份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城市</a:t>
            </a:r>
          </a:p>
        </p:txBody>
      </p:sp>
      <p:sp>
        <p:nvSpPr>
          <p:cNvPr id="13" name="内容占位符 2"/>
          <p:cNvSpPr txBox="1"/>
          <p:nvPr/>
        </p:nvSpPr>
        <p:spPr>
          <a:xfrm>
            <a:off x="4863484" y="1435783"/>
            <a:ext cx="6016719" cy="1456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汇报人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(</a:t>
            </a: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中国地质大学（武汉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信息工程学院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&amp; </a:t>
            </a: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国家GIS工程技术研究中心</a:t>
            </a:r>
            <a:endParaRPr lang="en-US" altLang="zh-CN" sz="14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高性能空间计算智能实验室（HPSCIL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68510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007511" y="584077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6138" y="864657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2306138" y="3547465"/>
            <a:ext cx="7061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YOU!</a:t>
            </a:r>
            <a:endParaRPr lang="zh-CN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234218" y="494126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Conference name</a:t>
            </a:r>
          </a:p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DD.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YYYY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City,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Province,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Country</a:t>
            </a:r>
            <a:endParaRPr lang="zh-CN" altLang="en-US" sz="1600" b="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234218" y="1370929"/>
            <a:ext cx="7298205" cy="1573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Name (</a:t>
            </a:r>
            <a:r>
              <a:rPr lang="en-US" altLang="zh-CN" sz="1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High-Performance Spatial Computational Intelligence Lab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School of Information Engineering &amp; National Engineering Research Center of GIS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China University of Geosciences, Wuhan, China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94" y="3266020"/>
            <a:ext cx="2555571" cy="25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"/>
          <p:cNvGrpSpPr/>
          <p:nvPr/>
        </p:nvGrpSpPr>
        <p:grpSpPr>
          <a:xfrm>
            <a:off x="0" y="0"/>
            <a:ext cx="12192000" cy="1034473"/>
            <a:chOff x="0" y="0"/>
            <a:chExt cx="12192000" cy="1034473"/>
          </a:xfrm>
        </p:grpSpPr>
        <p:sp>
          <p:nvSpPr>
            <p:cNvPr id="1048616" name="矩形 4"/>
            <p:cNvSpPr/>
            <p:nvPr/>
          </p:nvSpPr>
          <p:spPr>
            <a:xfrm flipV="1">
              <a:off x="0" y="0"/>
              <a:ext cx="12192000" cy="1034473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45730" name="直接连接符 5"/>
            <p:cNvCxnSpPr>
              <a:cxnSpLocks/>
            </p:cNvCxnSpPr>
            <p:nvPr/>
          </p:nvCxnSpPr>
          <p:spPr>
            <a:xfrm>
              <a:off x="1184530" y="132043"/>
              <a:ext cx="0" cy="7703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17" name="标题 1"/>
          <p:cNvSpPr txBox="1"/>
          <p:nvPr/>
        </p:nvSpPr>
        <p:spPr>
          <a:xfrm>
            <a:off x="1516716" y="188273"/>
            <a:ext cx="5292012" cy="751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1048618" name="内容占位符 2"/>
          <p:cNvSpPr txBox="1"/>
          <p:nvPr/>
        </p:nvSpPr>
        <p:spPr>
          <a:xfrm>
            <a:off x="221658" y="185490"/>
            <a:ext cx="836392" cy="56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8619" name="文本占位符 2"/>
          <p:cNvSpPr>
            <a:spLocks noGrp="1"/>
          </p:cNvSpPr>
          <p:nvPr/>
        </p:nvSpPr>
        <p:spPr>
          <a:xfrm>
            <a:off x="878394" y="15447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b="1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单击此处编辑文本样式</a:t>
            </a:r>
          </a:p>
          <a:p>
            <a:pPr lvl="1"/>
            <a:r>
              <a:rPr lang="zh-CN" altLang="en-US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第二级</a:t>
            </a:r>
          </a:p>
          <a:p>
            <a:pPr lvl="2"/>
            <a:r>
              <a:rPr lang="zh-CN" altLang="en-US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第三级</a:t>
            </a:r>
          </a:p>
          <a:p>
            <a:pPr lvl="3"/>
            <a:r>
              <a:rPr lang="zh-CN" altLang="en-US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第四级</a:t>
            </a:r>
          </a:p>
          <a:p>
            <a:pPr lvl="4"/>
            <a:r>
              <a:rPr lang="zh-CN" altLang="en-US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第五级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87BE1292-BE8B-F846-9598-38B71EE135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7921" y="173331"/>
            <a:ext cx="1134836" cy="7441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636777" y="623405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5404" y="903985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1728108" y="3533275"/>
            <a:ext cx="8387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谢 谢！</a:t>
            </a:r>
          </a:p>
        </p:txBody>
      </p:sp>
      <p:sp>
        <p:nvSpPr>
          <p:cNvPr id="9" name="内容占位符 2"/>
          <p:cNvSpPr txBox="1"/>
          <p:nvPr/>
        </p:nvSpPr>
        <p:spPr>
          <a:xfrm>
            <a:off x="4863484" y="533454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会议名称</a:t>
            </a:r>
            <a:endParaRPr lang="en-US" altLang="zh-CN" sz="16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YYYY.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国家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省份</a:t>
            </a:r>
            <a:r>
              <a:rPr lang="en-US" altLang="zh-CN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城市</a:t>
            </a:r>
          </a:p>
        </p:txBody>
      </p:sp>
      <p:sp>
        <p:nvSpPr>
          <p:cNvPr id="10" name="内容占位符 2"/>
          <p:cNvSpPr txBox="1"/>
          <p:nvPr/>
        </p:nvSpPr>
        <p:spPr>
          <a:xfrm>
            <a:off x="4863484" y="1435783"/>
            <a:ext cx="6016719" cy="1456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汇报人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(</a:t>
            </a:r>
            <a:r>
              <a:rPr lang="en-US" altLang="zh-CN" sz="1400" b="1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中国地质大学（武汉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信息工程学院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&amp; </a:t>
            </a: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国家GIS工程技术研究中心</a:t>
            </a:r>
            <a:endParaRPr lang="en-US" altLang="zh-CN" sz="14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高性能空间计算智能实验室（HPSCIL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3" y="3008913"/>
            <a:ext cx="2605661" cy="26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9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007511" y="584077"/>
            <a:ext cx="8544" cy="2230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6138" y="864657"/>
            <a:ext cx="1240694" cy="124069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3931920" y="6178104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High-performance Spatial Computational Intelligence Lab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CUG</a:t>
            </a:r>
            <a:endParaRPr lang="en-AU" sz="14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97159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29" y="5858179"/>
            <a:ext cx="1134836" cy="744182"/>
          </a:xfrm>
          <a:prstGeom prst="rect">
            <a:avLst/>
          </a:prstGeom>
        </p:spPr>
      </p:pic>
      <p:sp>
        <p:nvSpPr>
          <p:cNvPr id="1048623" name="标题占位符 1"/>
          <p:cNvSpPr txBox="1"/>
          <p:nvPr/>
        </p:nvSpPr>
        <p:spPr>
          <a:xfrm>
            <a:off x="2306138" y="3547465"/>
            <a:ext cx="7061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YOU!</a:t>
            </a:r>
            <a:endParaRPr lang="zh-CN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234218" y="494126"/>
            <a:ext cx="5428181" cy="8156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Conference name</a:t>
            </a:r>
          </a:p>
          <a:p>
            <a:pPr lvl="0"/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MM.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DD.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YYYY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City,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Province,</a:t>
            </a:r>
            <a:r>
              <a:rPr lang="zh-CN" altLang="en-US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en-US" altLang="zh-CN" sz="16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Country</a:t>
            </a:r>
            <a:endParaRPr lang="zh-CN" altLang="en-US" sz="1600" b="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234218" y="1370929"/>
            <a:ext cx="7298205" cy="1573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Name (</a:t>
            </a:r>
            <a:r>
              <a:rPr lang="en-US" altLang="zh-CN" sz="1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High-Performance Spatial Computational Intelligence Lab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School of Information Engineering &amp; National Engineering Research Center of GIS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China University of Geosciences, Wuhan, China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94" y="3266020"/>
            <a:ext cx="2555571" cy="2555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五边形 2"/>
          <p:cNvSpPr/>
          <p:nvPr/>
        </p:nvSpPr>
        <p:spPr>
          <a:xfrm rot="5400000">
            <a:off x="5228844" y="-17805"/>
            <a:ext cx="1734311" cy="1769922"/>
          </a:xfrm>
          <a:prstGeom prst="homePlate">
            <a:avLst>
              <a:gd name="adj" fmla="val 27438"/>
            </a:avLst>
          </a:prstGeom>
          <a:gradFill flip="none" rotWithShape="1">
            <a:gsLst>
              <a:gs pos="63000">
                <a:srgbClr val="E4E4E4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203200" dist="38100" dir="5400000" sx="99000" sy="99000" algn="ctr" rotWithShape="0">
              <a:schemeClr val="tx1">
                <a:alpha val="3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97160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8044" y="323900"/>
            <a:ext cx="1088212" cy="1088212"/>
          </a:xfrm>
          <a:prstGeom prst="rect">
            <a:avLst/>
          </a:prstGeom>
          <a:effectLst>
            <a:outerShdw blurRad="114300" sx="102000" sy="102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grpSp>
        <p:nvGrpSpPr>
          <p:cNvPr id="65" name="组合 10"/>
          <p:cNvGrpSpPr/>
          <p:nvPr/>
        </p:nvGrpSpPr>
        <p:grpSpPr>
          <a:xfrm>
            <a:off x="2736931" y="6283708"/>
            <a:ext cx="6741286" cy="499701"/>
            <a:chOff x="5450715" y="6260558"/>
            <a:chExt cx="6741286" cy="499701"/>
          </a:xfrm>
        </p:grpSpPr>
        <p:sp>
          <p:nvSpPr>
            <p:cNvPr id="1048625" name="内容占位符 2"/>
            <p:cNvSpPr txBox="1"/>
            <p:nvPr/>
          </p:nvSpPr>
          <p:spPr>
            <a:xfrm>
              <a:off x="6172816" y="6362580"/>
              <a:ext cx="6019185" cy="3166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eiryo UI" panose="020B0604030504040204" pitchFamily="34" charset="-128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High-performance Spatial Computational Intelligence Lab @ CUG</a:t>
              </a:r>
              <a:endParaRPr lang="zh-CN" altLang="en-US" sz="1400" b="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48626" name="流程图: 联系 7"/>
            <p:cNvSpPr/>
            <p:nvPr/>
          </p:nvSpPr>
          <p:spPr>
            <a:xfrm>
              <a:off x="5450715" y="6260558"/>
              <a:ext cx="668434" cy="499701"/>
            </a:xfrm>
            <a:prstGeom prst="flowChartConnector">
              <a:avLst/>
            </a:prstGeom>
            <a:blipFill dpi="0" rotWithShape="1">
              <a:blip r:embed="rId3">
                <a:alphaModFix amt="85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27" name="文本框 6"/>
          <p:cNvSpPr txBox="1"/>
          <p:nvPr/>
        </p:nvSpPr>
        <p:spPr>
          <a:xfrm>
            <a:off x="2239397" y="217671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主题二主题二主题二主题二主题二主题二主题二</a:t>
            </a:r>
          </a:p>
          <a:p>
            <a:pPr algn="ctr"/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048628" name="内容占位符 2"/>
          <p:cNvSpPr txBox="1"/>
          <p:nvPr/>
        </p:nvSpPr>
        <p:spPr>
          <a:xfrm>
            <a:off x="3868520" y="4125226"/>
            <a:ext cx="5200207" cy="1597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汇报人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(</a:t>
            </a:r>
            <a:r>
              <a:rPr lang="en-US" altLang="zh-CN" sz="140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如果学生是汇报人，把导师以及其他指导老师放在后面</a:t>
            </a:r>
            <a:r>
              <a:rPr lang="en-US" altLang="zh-CN" sz="14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中国地质大学（武汉</a:t>
            </a:r>
            <a:r>
              <a:rPr lang="en-US" altLang="zh-CN" sz="1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信息工程学院</a:t>
            </a:r>
            <a:r>
              <a:rPr lang="en-US" altLang="zh-CN" sz="1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&amp; </a:t>
            </a:r>
            <a:r>
              <a:rPr lang="en-US" altLang="zh-CN" sz="1400" b="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国家GIS工程技术研究中心</a:t>
            </a:r>
            <a:endParaRPr lang="en-US" altLang="zh-CN" sz="1400" b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CN" sz="1400" b="0" dirty="0" err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高性能空间计算智能实验室（HPSCIL</a:t>
            </a:r>
            <a:r>
              <a:rPr lang="en-US" altLang="zh-CN" sz="1400" b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</p:txBody>
      </p:sp>
      <p:cxnSp>
        <p:nvCxnSpPr>
          <p:cNvPr id="3145732" name="直接连接符 8"/>
          <p:cNvCxnSpPr>
            <a:cxnSpLocks/>
          </p:cNvCxnSpPr>
          <p:nvPr/>
        </p:nvCxnSpPr>
        <p:spPr>
          <a:xfrm>
            <a:off x="2239398" y="3751132"/>
            <a:ext cx="7924799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内容占位符 2"/>
          <p:cNvSpPr txBox="1"/>
          <p:nvPr/>
        </p:nvSpPr>
        <p:spPr>
          <a:xfrm>
            <a:off x="6478532" y="4125226"/>
            <a:ext cx="3218149" cy="76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8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95118F3-618F-0C43-A416-3AE6BBD871F3}"/>
              </a:ext>
            </a:extLst>
          </p:cNvPr>
          <p:cNvSpPr txBox="1"/>
          <p:nvPr/>
        </p:nvSpPr>
        <p:spPr>
          <a:xfrm>
            <a:off x="558124" y="288740"/>
            <a:ext cx="4567550" cy="578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会议名称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国家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省份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城市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2003</Words>
  <Application>Microsoft Macintosh PowerPoint</Application>
  <PresentationFormat>Widescreen</PresentationFormat>
  <Paragraphs>446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等线</vt:lpstr>
      <vt:lpstr>等线 Light</vt:lpstr>
      <vt:lpstr>Meiryo UI</vt:lpstr>
      <vt:lpstr>微软雅黑</vt:lpstr>
      <vt:lpstr>微软雅黑</vt:lpstr>
      <vt:lpstr>Microsoft YaHei UI</vt:lpstr>
      <vt:lpstr>黑体</vt:lpstr>
      <vt:lpstr>微软雅黑 Light</vt:lpstr>
      <vt:lpstr>Arial</vt:lpstr>
      <vt:lpstr>Calibri</vt:lpstr>
      <vt:lpstr>Century Gothic</vt:lpstr>
      <vt:lpstr>Office 主题​​</vt:lpstr>
      <vt:lpstr>PowerPoint Presentation</vt:lpstr>
      <vt:lpstr>主题一主题一主题一主题一主题一主题一主题一主题一</vt:lpstr>
      <vt:lpstr>TitleTitleTitleTitleTitleTitleTitleTitleTitleTitleTitleTitle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主题一主题一主题一主题一主题一主题一主题一主题一</vt:lpstr>
      <vt:lpstr>TitleTitleTitleTitleTitleTitleTitleTitleTitleTitleTitleTitle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主题一主题一主题一主题一主题一主题一主题一主题一</vt:lpstr>
      <vt:lpstr>TitleTitleTitleTitleTitleTitleTitleTitleTitleTitleTitleTitle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主题一主题一主题一主题一主题一主题一主题一主题一</vt:lpstr>
      <vt:lpstr>TitleTitleTitleTitleTitleTitleTitleTitleTitleTitleTitleTitle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主题一主题一主题一主题一主题一主题一主题一主题一</vt:lpstr>
      <vt:lpstr>TitleTitleTitleTitleTitleTitleTitleTitleTitleTitleTitleTitle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主题一主题一主题一主题一主题一主题一主题一主题一</dc:title>
  <dc:creator>Gao Huan</dc:creator>
  <cp:lastModifiedBy>Qingfeng Guan</cp:lastModifiedBy>
  <cp:revision>60</cp:revision>
  <dcterms:created xsi:type="dcterms:W3CDTF">2018-11-14T20:24:13Z</dcterms:created>
  <dcterms:modified xsi:type="dcterms:W3CDTF">2018-11-16T08:17:24Z</dcterms:modified>
</cp:coreProperties>
</file>